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69" r:id="rId2"/>
    <p:sldId id="290" r:id="rId3"/>
    <p:sldId id="273" r:id="rId4"/>
    <p:sldId id="260" r:id="rId5"/>
    <p:sldId id="263" r:id="rId6"/>
    <p:sldId id="274" r:id="rId7"/>
    <p:sldId id="275" r:id="rId8"/>
    <p:sldId id="281" r:id="rId9"/>
    <p:sldId id="256" r:id="rId10"/>
    <p:sldId id="257" r:id="rId11"/>
    <p:sldId id="258" r:id="rId12"/>
    <p:sldId id="266" r:id="rId13"/>
    <p:sldId id="262" r:id="rId14"/>
    <p:sldId id="267" r:id="rId15"/>
    <p:sldId id="276" r:id="rId16"/>
    <p:sldId id="268" r:id="rId17"/>
    <p:sldId id="259" r:id="rId18"/>
    <p:sldId id="270" r:id="rId19"/>
    <p:sldId id="277" r:id="rId20"/>
    <p:sldId id="287" r:id="rId21"/>
    <p:sldId id="265" r:id="rId22"/>
    <p:sldId id="261" r:id="rId23"/>
    <p:sldId id="264" r:id="rId24"/>
    <p:sldId id="272" r:id="rId25"/>
    <p:sldId id="278" r:id="rId26"/>
    <p:sldId id="279" r:id="rId27"/>
    <p:sldId id="280" r:id="rId28"/>
    <p:sldId id="286" r:id="rId29"/>
    <p:sldId id="282" r:id="rId30"/>
    <p:sldId id="285" r:id="rId31"/>
    <p:sldId id="288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67" autoAdjust="0"/>
    <p:restoredTop sz="94660"/>
  </p:normalViewPr>
  <p:slideViewPr>
    <p:cSldViewPr>
      <p:cViewPr>
        <p:scale>
          <a:sx n="68" d="100"/>
          <a:sy n="68" d="100"/>
        </p:scale>
        <p:origin x="-163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C5C0DF-1CAE-42E2-8540-6985C162A529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0A309-D09A-4EE0-BCB4-2EC02E6792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558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E0-D8DC-49F6-838F-24E329B1C81B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5780-9667-45FE-95B7-256FF2A266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E0-D8DC-49F6-838F-24E329B1C81B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5780-9667-45FE-95B7-256FF2A266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E0-D8DC-49F6-838F-24E329B1C81B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5780-9667-45FE-95B7-256FF2A266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E0-D8DC-49F6-838F-24E329B1C81B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5780-9667-45FE-95B7-256FF2A266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E0-D8DC-49F6-838F-24E329B1C81B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5780-9667-45FE-95B7-256FF2A266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E0-D8DC-49F6-838F-24E329B1C81B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5780-9667-45FE-95B7-256FF2A266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E0-D8DC-49F6-838F-24E329B1C81B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5780-9667-45FE-95B7-256FF2A266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E0-D8DC-49F6-838F-24E329B1C81B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5780-9667-45FE-95B7-256FF2A266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E0-D8DC-49F6-838F-24E329B1C81B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5780-9667-45FE-95B7-256FF2A266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E0-D8DC-49F6-838F-24E329B1C81B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5780-9667-45FE-95B7-256FF2A266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8A6E0-D8DC-49F6-838F-24E329B1C81B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5780-9667-45FE-95B7-256FF2A266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8A6E0-D8DC-49F6-838F-24E329B1C81B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45780-9667-45FE-95B7-256FF2A266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C00000"/>
                </a:solidFill>
                <a:cs typeface="2  Mitra" pitchFamily="2" charset="-78"/>
              </a:rPr>
              <a:t>Vascular Access</a:t>
            </a:r>
            <a:endParaRPr lang="en-US" sz="6000" b="1" dirty="0">
              <a:solidFill>
                <a:srgbClr val="C00000"/>
              </a:solidFill>
              <a:cs typeface="2  Mitra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71628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733800"/>
            <a:ext cx="71628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 descr="C:\Users\shradio\Desktop\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1" name="Picture 1" descr="C:\Users\shradio\Desktop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 descr="C:\Users\shradio\Desktop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shradio\Desktop\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cxnSp>
        <p:nvCxnSpPr>
          <p:cNvPr id="4" name="Straight Arrow Connector 3"/>
          <p:cNvCxnSpPr/>
          <p:nvPr/>
        </p:nvCxnSpPr>
        <p:spPr>
          <a:xfrm>
            <a:off x="6705600" y="2438400"/>
            <a:ext cx="3810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5334000" y="1905000"/>
            <a:ext cx="609600" cy="7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Flowchart: Process 8"/>
          <p:cNvSpPr/>
          <p:nvPr/>
        </p:nvSpPr>
        <p:spPr>
          <a:xfrm>
            <a:off x="533400" y="1371600"/>
            <a:ext cx="1752600" cy="8382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b="1" dirty="0" smtClean="0">
                <a:solidFill>
                  <a:schemeClr val="tx1"/>
                </a:solidFill>
              </a:rPr>
              <a:t>ایراد کار؟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6896100" y="4495800"/>
            <a:ext cx="2095500" cy="5334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</a:rPr>
              <a:t>نحوه رگ گیری؟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 descr="C:\Users\shradio\Desktop\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Users\shradio\Desktop\5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C:\Users\shradio\Desktop\6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375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237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 descr="C:\Users\shradio\Desktop\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5" name="Picture 1" descr="C:\Users\shradio\Desktop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Flowchart: Alternate Process 2"/>
          <p:cNvSpPr/>
          <p:nvPr/>
        </p:nvSpPr>
        <p:spPr>
          <a:xfrm>
            <a:off x="6019800" y="4724400"/>
            <a:ext cx="2971800" cy="13716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b="1" dirty="0" smtClean="0">
                <a:solidFill>
                  <a:schemeClr val="tx1"/>
                </a:solidFill>
              </a:rPr>
              <a:t>رگ گیری صحیح است؟</a:t>
            </a:r>
            <a:endParaRPr lang="en-US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 descr="C:\Users\shradio\Desktop\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9" name="Picture 3" descr="C:\Users\shradio\Desktop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Flowchart: Alternate Process 2"/>
          <p:cNvSpPr/>
          <p:nvPr/>
        </p:nvSpPr>
        <p:spPr>
          <a:xfrm>
            <a:off x="609600" y="5410200"/>
            <a:ext cx="3505200" cy="1219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latin typeface="2  Mitra"/>
              </a:rPr>
              <a:t>فاصله از خطوط بخیه؟</a:t>
            </a:r>
            <a:endParaRPr lang="en-US" sz="3200" b="1" dirty="0">
              <a:solidFill>
                <a:schemeClr val="tx1"/>
              </a:solidFill>
              <a:latin typeface="2  Mitr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C:\Users\shradio\Desktop\9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 descr="C:\Users\pc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50" name="Picture 2" descr="C:\Users\pc\Desktop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 descr="C:\Users\pc\Desktop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 descr="C:\Users\pc\Desktop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shradio\Desktop\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914400"/>
            <a:ext cx="281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dirty="0" smtClean="0">
                <a:latin typeface="2  Mitra"/>
              </a:rPr>
              <a:t>خدا قوت</a:t>
            </a:r>
            <a:endParaRPr lang="en-US" sz="6000" dirty="0">
              <a:latin typeface="2  Mitra"/>
            </a:endParaRPr>
          </a:p>
        </p:txBody>
      </p:sp>
    </p:spTree>
    <p:extLst>
      <p:ext uri="{BB962C8B-B14F-4D97-AF65-F5344CB8AC3E}">
        <p14:creationId xmlns:p14="http://schemas.microsoft.com/office/powerpoint/2010/main" val="397655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170" name="AutoShape 2" descr="Image result for ‫فیستول دیالیز‬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1" name="Picture 3" descr="C:\Users\shradio\Desktop\عکس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3" name="Picture 3" descr="C:\Users\shradio\Desktop\3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shradio\Desktop\3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shradio\Desktop\2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001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 descr="C:\Users\pc\Desktop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cxnSp>
        <p:nvCxnSpPr>
          <p:cNvPr id="8" name="Straight Arrow Connector 7"/>
          <p:cNvCxnSpPr/>
          <p:nvPr/>
        </p:nvCxnSpPr>
        <p:spPr>
          <a:xfrm>
            <a:off x="4114800" y="2743200"/>
            <a:ext cx="2286000" cy="990600"/>
          </a:xfrm>
          <a:prstGeom prst="straightConnector1">
            <a:avLst/>
          </a:prstGeom>
          <a:ln>
            <a:headEnd w="lg" len="lg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21</Words>
  <Application>Microsoft Office PowerPoint</Application>
  <PresentationFormat>On-screen Show (4:3)</PresentationFormat>
  <Paragraphs>6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Vascular Access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Office07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shradio</dc:creator>
  <cp:lastModifiedBy>user</cp:lastModifiedBy>
  <cp:revision>34</cp:revision>
  <dcterms:created xsi:type="dcterms:W3CDTF">2018-01-23T08:24:33Z</dcterms:created>
  <dcterms:modified xsi:type="dcterms:W3CDTF">2018-01-25T10:50:11Z</dcterms:modified>
</cp:coreProperties>
</file>