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5" r:id="rId58"/>
    <p:sldId id="312" r:id="rId59"/>
    <p:sldId id="316" r:id="rId60"/>
    <p:sldId id="317" r:id="rId61"/>
    <p:sldId id="318" r:id="rId62"/>
    <p:sldId id="314" r:id="rId63"/>
    <p:sldId id="313" r:id="rId6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-1296" y="-1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printerSettings" Target="printerSettings/printerSettings1.bin"/><Relationship Id="rId66" Type="http://schemas.openxmlformats.org/officeDocument/2006/relationships/presProps" Target="presProps.xml"/><Relationship Id="rId67" Type="http://schemas.openxmlformats.org/officeDocument/2006/relationships/viewProps" Target="viewProps.xml"/><Relationship Id="rId68" Type="http://schemas.openxmlformats.org/officeDocument/2006/relationships/theme" Target="theme/theme1.xml"/><Relationship Id="rId69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4DD185-7FAE-B244-AFB4-E0F68B8BD0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3CB33856-3686-8844-B3D0-A7A712D341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74853FB-5AB2-6F41-815F-87F8701CA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FFC5-8534-8C48-BA13-6F772C2B8E9C}" type="datetimeFigureOut">
              <a:rPr lang="en-US" smtClean="0"/>
              <a:t>1/1/01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43D060E-C9F5-CA41-AC18-4EDEDD948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29B0C54-A383-7944-A1EC-80F96B530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A433-6A8A-B448-845C-56B2D05DAF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145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344506E-8CCD-0F44-8F36-559C9D8FD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D06BC99-1F6C-F646-85FC-637C29E733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D98243E-B447-9846-8ED4-5E229A927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FFC5-8534-8C48-BA13-6F772C2B8E9C}" type="datetimeFigureOut">
              <a:rPr lang="en-US" smtClean="0"/>
              <a:t>1/1/01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9C70CFA-8FB2-9E45-B329-EE545A715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8272175-0288-424C-B2A2-ABC143D2B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A433-6A8A-B448-845C-56B2D05DAF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759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56332F1C-4E0C-8843-96ED-32C4D667DC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457C7E4-A1CF-4349-AF96-DB03D82CA7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53B4953-248A-B049-91BD-804797655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FFC5-8534-8C48-BA13-6F772C2B8E9C}" type="datetimeFigureOut">
              <a:rPr lang="en-US" smtClean="0"/>
              <a:t>1/1/01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48574BA-7D97-3944-8CDB-0BA2711E7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1B9A655-AB9E-FD44-AC79-265C4EA65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A433-6A8A-B448-845C-56B2D05DAF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110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A3F7574-C371-5240-BE3B-7EC224274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088C742-9685-F746-AAC8-5DD49DF1D0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20FAB0E-02C2-1848-AF61-466D1A1DF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FFC5-8534-8C48-BA13-6F772C2B8E9C}" type="datetimeFigureOut">
              <a:rPr lang="en-US" smtClean="0"/>
              <a:t>1/1/01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B85C241-A9F4-B54E-BF1F-BAC11A520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5533993-7BCA-B847-8D83-E3ECB51F8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A433-6A8A-B448-845C-56B2D05DAF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100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119D1E-7873-9F45-8DDB-236E153F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85FBA88-F96D-3E46-8AEE-814BE52FF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B0B458-B935-924D-BB69-817F5B8B2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FFC5-8534-8C48-BA13-6F772C2B8E9C}" type="datetimeFigureOut">
              <a:rPr lang="en-US" smtClean="0"/>
              <a:t>1/1/01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6077FE5-0DFF-E042-8A8E-F2EE57C75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2AEEE1D-8375-1F42-8695-BBABE2388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A433-6A8A-B448-845C-56B2D05DAF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041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EA648C-40E9-A545-B208-01E43C73D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1253393-497E-AE40-8DEC-1FE999F291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0D245B5-4543-CB40-878F-42B6067251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B8F0B25-CEE9-B844-A869-82539319D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FFC5-8534-8C48-BA13-6F772C2B8E9C}" type="datetimeFigureOut">
              <a:rPr lang="en-US" smtClean="0"/>
              <a:t>1/1/01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6EA369B-359D-F04D-B794-9A69E2AB8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8F03342-0E59-AA45-B82D-E9FD0D5E1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A433-6A8A-B448-845C-56B2D05DAF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826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1E7CBC-65C9-4C42-9DAB-A2C929BDA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49A2BB-7ED5-AC44-BFEB-B34068DFAA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F3301ED-184B-3A48-8951-0428349ABC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FBFE557A-8B8C-F348-B864-D72FD335D4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67AE2B1-3B81-604F-8D83-E769C6EF35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C607124-DCAD-214B-AAB4-404D7E630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FFC5-8534-8C48-BA13-6F772C2B8E9C}" type="datetimeFigureOut">
              <a:rPr lang="en-US" smtClean="0"/>
              <a:t>1/1/01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1ED66E3B-A131-B949-8E9E-497E4392C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09B4028-EF8E-AB47-8D60-0A12B8879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A433-6A8A-B448-845C-56B2D05DAF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25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235C9D4-AEB5-0C47-B80B-CEF54CE99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5BFD75E-D473-C345-B43B-36B37811F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FFC5-8534-8C48-BA13-6F772C2B8E9C}" type="datetimeFigureOut">
              <a:rPr lang="en-US" smtClean="0"/>
              <a:t>1/1/01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5C53196-7840-6645-820B-8F7F51F45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A9D54A4-0A18-9240-AC7D-DDFD02666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A433-6A8A-B448-845C-56B2D05DAF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829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77766BC7-7F8E-9E40-98AC-E2DF5BCBE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FFC5-8534-8C48-BA13-6F772C2B8E9C}" type="datetimeFigureOut">
              <a:rPr lang="en-US" smtClean="0"/>
              <a:t>1/1/01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2DB8BA4A-D28F-A24A-BBEC-7A615A1A6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D2A2A466-BB4B-844B-A635-870B97743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A433-6A8A-B448-845C-56B2D05DAF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326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D0223F-B367-9041-BE8C-12D1571D7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032FA93-7B8C-914E-9FF4-DD73AD003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D3EA977-CADA-E04A-B118-5B9B7E8B6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C1603A8-3082-3349-AC58-ACF98D2E1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FFC5-8534-8C48-BA13-6F772C2B8E9C}" type="datetimeFigureOut">
              <a:rPr lang="en-US" smtClean="0"/>
              <a:t>1/1/01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8F4BC24-D18D-9740-A464-BB03B96FA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FF11AB8-93B2-9242-8922-EF418060A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A433-6A8A-B448-845C-56B2D05DAF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47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BEE657-2902-244C-8763-71D384688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07E364A-DB2E-6F4E-9032-EACDB4EC8B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BC99D86-26C1-6940-907D-D3E879CFED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7CDE9BE-0158-A249-B436-B97E8F559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FFC5-8534-8C48-BA13-6F772C2B8E9C}" type="datetimeFigureOut">
              <a:rPr lang="en-US" smtClean="0"/>
              <a:t>1/1/01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ED40D4F-14A1-A641-AD65-351049728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1DEFD2A-2789-824C-AB28-AE5551EFD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A433-6A8A-B448-845C-56B2D05DAF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130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214F30D-869E-C645-B08B-1CA0EAEED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85388DB-81F7-D44C-B5C7-2AEBB5EE74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9E861F9-DFE4-4E42-826E-1903061A5C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FFFC5-8534-8C48-BA13-6F772C2B8E9C}" type="datetimeFigureOut">
              <a:rPr lang="en-US" smtClean="0"/>
              <a:t>1/1/01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C331360-1716-D54B-9099-50582C3B18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E49ABBC-7859-B44A-A743-4A23EAE23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2A433-6A8A-B448-845C-56B2D05DAF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479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7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3F7F23-F383-B54F-96BF-9187E48CE2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0075"/>
            <a:ext cx="9144000" cy="2387600"/>
          </a:xfrm>
        </p:spPr>
        <p:txBody>
          <a:bodyPr>
            <a:normAutofit/>
          </a:bodyPr>
          <a:lstStyle/>
          <a:p>
            <a:r>
              <a:rPr lang="en-GB" sz="8000" b="1" dirty="0">
                <a:solidFill>
                  <a:srgbClr val="C00000"/>
                </a:solidFill>
              </a:rPr>
              <a:t>KIDNEY PHYSIOLOGY </a:t>
            </a:r>
            <a:endParaRPr lang="en-US" sz="8000" b="1" dirty="0">
              <a:solidFill>
                <a:srgbClr val="C0000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36312F71-A379-D544-8EB4-1E36F80115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18198"/>
            <a:ext cx="9144000" cy="1655762"/>
          </a:xfrm>
        </p:spPr>
        <p:txBody>
          <a:bodyPr>
            <a:normAutofit/>
          </a:bodyPr>
          <a:lstStyle/>
          <a:p>
            <a:r>
              <a:rPr lang="en-GB" sz="4800" dirty="0"/>
              <a:t>ABBAS ETMINAN</a:t>
            </a:r>
            <a:endParaRPr lang="en-US" sz="4800" dirty="0"/>
          </a:p>
        </p:txBody>
      </p:sp>
      <p:pic>
        <p:nvPicPr>
          <p:cNvPr id="4" name="Picture 3" descr="Kidney-Damage-8MAR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5" y="3644571"/>
            <a:ext cx="12192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706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4480125A-7E6B-804D-B39D-1E7BF75B6CBF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885568" y="264646"/>
            <a:ext cx="10317891" cy="6438543"/>
          </a:xfrm>
        </p:spPr>
      </p:pic>
    </p:spTree>
    <p:extLst>
      <p:ext uri="{BB962C8B-B14F-4D97-AF65-F5344CB8AC3E}">
        <p14:creationId xmlns:p14="http://schemas.microsoft.com/office/powerpoint/2010/main" val="154640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16C8F7AA-C75D-1645-8EBF-83B2BC3CAEFC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44162" y="96108"/>
            <a:ext cx="11903676" cy="6665783"/>
          </a:xfrm>
        </p:spPr>
      </p:pic>
    </p:spTree>
    <p:extLst>
      <p:ext uri="{BB962C8B-B14F-4D97-AF65-F5344CB8AC3E}">
        <p14:creationId xmlns:p14="http://schemas.microsoft.com/office/powerpoint/2010/main" val="39587818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BDCFBA4F-3E59-0641-A9D8-B274B9C453A5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44162" y="109838"/>
            <a:ext cx="12047838" cy="6590270"/>
          </a:xfrm>
        </p:spPr>
      </p:pic>
    </p:spTree>
    <p:extLst>
      <p:ext uri="{BB962C8B-B14F-4D97-AF65-F5344CB8AC3E}">
        <p14:creationId xmlns:p14="http://schemas.microsoft.com/office/powerpoint/2010/main" val="29817034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673029AA-0977-1A4A-864D-EAC506E973FF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75514" y="123568"/>
            <a:ext cx="12116486" cy="6638324"/>
          </a:xfrm>
        </p:spPr>
      </p:pic>
    </p:spTree>
    <p:extLst>
      <p:ext uri="{BB962C8B-B14F-4D97-AF65-F5344CB8AC3E}">
        <p14:creationId xmlns:p14="http://schemas.microsoft.com/office/powerpoint/2010/main" val="21415458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E2AC64D2-C5BC-8D43-AD3D-35AAD8D50C56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37297" y="144162"/>
            <a:ext cx="12054703" cy="6617730"/>
          </a:xfrm>
        </p:spPr>
      </p:pic>
    </p:spTree>
    <p:extLst>
      <p:ext uri="{BB962C8B-B14F-4D97-AF65-F5344CB8AC3E}">
        <p14:creationId xmlns:p14="http://schemas.microsoft.com/office/powerpoint/2010/main" val="18802039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C44725F5-5769-1B40-AB1A-34E7113C4FEC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44162" y="116703"/>
            <a:ext cx="12047838" cy="6624594"/>
          </a:xfrm>
        </p:spPr>
      </p:pic>
    </p:spTree>
    <p:extLst>
      <p:ext uri="{BB962C8B-B14F-4D97-AF65-F5344CB8AC3E}">
        <p14:creationId xmlns:p14="http://schemas.microsoft.com/office/powerpoint/2010/main" val="28897052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A0027B58-2EA8-9445-96B6-9B99CD2AA0C8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54919" y="116702"/>
            <a:ext cx="12137081" cy="6679513"/>
          </a:xfrm>
        </p:spPr>
      </p:pic>
    </p:spTree>
    <p:extLst>
      <p:ext uri="{BB962C8B-B14F-4D97-AF65-F5344CB8AC3E}">
        <p14:creationId xmlns:p14="http://schemas.microsoft.com/office/powerpoint/2010/main" val="16115079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CA486A83-BBF3-1E4B-A8B3-31D549DD4AF6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226541" y="85811"/>
            <a:ext cx="11423135" cy="6686378"/>
          </a:xfrm>
        </p:spPr>
      </p:pic>
    </p:spTree>
    <p:extLst>
      <p:ext uri="{BB962C8B-B14F-4D97-AF65-F5344CB8AC3E}">
        <p14:creationId xmlns:p14="http://schemas.microsoft.com/office/powerpoint/2010/main" val="7583128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E4F13D2B-0235-9541-94DF-B8FB580D6DB5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96108" y="123568"/>
            <a:ext cx="12095892" cy="6672648"/>
          </a:xfrm>
        </p:spPr>
      </p:pic>
    </p:spTree>
    <p:extLst>
      <p:ext uri="{BB962C8B-B14F-4D97-AF65-F5344CB8AC3E}">
        <p14:creationId xmlns:p14="http://schemas.microsoft.com/office/powerpoint/2010/main" val="18694388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9AEE1DA4-6233-2442-BD50-5B3774EF377F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03188" y="103188"/>
            <a:ext cx="12088812" cy="6657975"/>
          </a:xfrm>
        </p:spPr>
      </p:pic>
    </p:spTree>
    <p:extLst>
      <p:ext uri="{BB962C8B-B14F-4D97-AF65-F5344CB8AC3E}">
        <p14:creationId xmlns:p14="http://schemas.microsoft.com/office/powerpoint/2010/main" val="3564846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3304289E-5B85-EB45-B1D6-9F48646080A3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0" y="100258"/>
            <a:ext cx="12191999" cy="6675364"/>
          </a:xfrm>
        </p:spPr>
      </p:pic>
    </p:spTree>
    <p:extLst>
      <p:ext uri="{BB962C8B-B14F-4D97-AF65-F5344CB8AC3E}">
        <p14:creationId xmlns:p14="http://schemas.microsoft.com/office/powerpoint/2010/main" val="15512240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98377F1C-A254-BD41-8653-9EB326A82CFE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51028" y="116704"/>
            <a:ext cx="11883080" cy="6617728"/>
          </a:xfrm>
        </p:spPr>
      </p:pic>
    </p:spTree>
    <p:extLst>
      <p:ext uri="{BB962C8B-B14F-4D97-AF65-F5344CB8AC3E}">
        <p14:creationId xmlns:p14="http://schemas.microsoft.com/office/powerpoint/2010/main" val="11490250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CE725BF7-0F22-1349-AC11-DFE122A96D3D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75514" y="82378"/>
            <a:ext cx="12116486" cy="6713838"/>
          </a:xfrm>
        </p:spPr>
      </p:pic>
    </p:spTree>
    <p:extLst>
      <p:ext uri="{BB962C8B-B14F-4D97-AF65-F5344CB8AC3E}">
        <p14:creationId xmlns:p14="http://schemas.microsoft.com/office/powerpoint/2010/main" val="25435233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CB804D1E-D688-0A49-800A-42C05608A896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61784" y="75514"/>
            <a:ext cx="12130216" cy="6727567"/>
          </a:xfrm>
        </p:spPr>
      </p:pic>
    </p:spTree>
    <p:extLst>
      <p:ext uri="{BB962C8B-B14F-4D97-AF65-F5344CB8AC3E}">
        <p14:creationId xmlns:p14="http://schemas.microsoft.com/office/powerpoint/2010/main" val="32562035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9152E857-7C5F-AD40-9B9A-576F5C54B899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75514" y="96108"/>
            <a:ext cx="12116486" cy="6761892"/>
          </a:xfrm>
        </p:spPr>
      </p:pic>
    </p:spTree>
    <p:extLst>
      <p:ext uri="{BB962C8B-B14F-4D97-AF65-F5344CB8AC3E}">
        <p14:creationId xmlns:p14="http://schemas.microsoft.com/office/powerpoint/2010/main" val="22638645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D69BC192-2D2E-2047-A3BA-426AD2FD3299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48054" y="116702"/>
            <a:ext cx="12143946" cy="6741297"/>
          </a:xfrm>
        </p:spPr>
      </p:pic>
    </p:spTree>
    <p:extLst>
      <p:ext uri="{BB962C8B-B14F-4D97-AF65-F5344CB8AC3E}">
        <p14:creationId xmlns:p14="http://schemas.microsoft.com/office/powerpoint/2010/main" val="24663187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EA0DD86C-ED75-E042-9770-F33267C450C1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09838" y="82378"/>
            <a:ext cx="12082162" cy="6645190"/>
          </a:xfrm>
        </p:spPr>
      </p:pic>
    </p:spTree>
    <p:extLst>
      <p:ext uri="{BB962C8B-B14F-4D97-AF65-F5344CB8AC3E}">
        <p14:creationId xmlns:p14="http://schemas.microsoft.com/office/powerpoint/2010/main" val="2919976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EC291C1F-9AED-4545-952E-E5AB0EDCB057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09838" y="144162"/>
            <a:ext cx="12082162" cy="6597135"/>
          </a:xfrm>
        </p:spPr>
      </p:pic>
    </p:spTree>
    <p:extLst>
      <p:ext uri="{BB962C8B-B14F-4D97-AF65-F5344CB8AC3E}">
        <p14:creationId xmlns:p14="http://schemas.microsoft.com/office/powerpoint/2010/main" val="11083969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6857F598-CC70-1743-82C9-85FF887D6EE1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82378" y="75514"/>
            <a:ext cx="12109622" cy="6679513"/>
          </a:xfrm>
        </p:spPr>
      </p:pic>
    </p:spTree>
    <p:extLst>
      <p:ext uri="{BB962C8B-B14F-4D97-AF65-F5344CB8AC3E}">
        <p14:creationId xmlns:p14="http://schemas.microsoft.com/office/powerpoint/2010/main" val="23747596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9BFE0904-C687-3149-A3E5-915565079C2A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68649" y="137296"/>
            <a:ext cx="12123351" cy="6658919"/>
          </a:xfrm>
        </p:spPr>
      </p:pic>
    </p:spTree>
    <p:extLst>
      <p:ext uri="{BB962C8B-B14F-4D97-AF65-F5344CB8AC3E}">
        <p14:creationId xmlns:p14="http://schemas.microsoft.com/office/powerpoint/2010/main" val="42643372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AF514F4B-1F4C-D64C-BD8D-68F0976B47E1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71622" y="68648"/>
            <a:ext cx="12020378" cy="6713837"/>
          </a:xfrm>
        </p:spPr>
      </p:pic>
    </p:spTree>
    <p:extLst>
      <p:ext uri="{BB962C8B-B14F-4D97-AF65-F5344CB8AC3E}">
        <p14:creationId xmlns:p14="http://schemas.microsoft.com/office/powerpoint/2010/main" val="3585769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A157AFE4-8B2D-4A42-A99E-A4D7DA9D349D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75514" y="92676"/>
            <a:ext cx="11917405" cy="6672648"/>
          </a:xfrm>
        </p:spPr>
      </p:pic>
    </p:spTree>
    <p:extLst>
      <p:ext uri="{BB962C8B-B14F-4D97-AF65-F5344CB8AC3E}">
        <p14:creationId xmlns:p14="http://schemas.microsoft.com/office/powerpoint/2010/main" val="38670059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23BC4D54-C6F8-FF4F-9395-DC7673312CA4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37297" y="89242"/>
            <a:ext cx="12054703" cy="6768757"/>
          </a:xfrm>
        </p:spPr>
      </p:pic>
    </p:spTree>
    <p:extLst>
      <p:ext uri="{BB962C8B-B14F-4D97-AF65-F5344CB8AC3E}">
        <p14:creationId xmlns:p14="http://schemas.microsoft.com/office/powerpoint/2010/main" val="10380027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3C2F7E33-1EAA-8B4B-B7DD-1C0B2409866D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96108" y="75514"/>
            <a:ext cx="12095892" cy="6590270"/>
          </a:xfrm>
        </p:spPr>
      </p:pic>
    </p:spTree>
    <p:extLst>
      <p:ext uri="{BB962C8B-B14F-4D97-AF65-F5344CB8AC3E}">
        <p14:creationId xmlns:p14="http://schemas.microsoft.com/office/powerpoint/2010/main" val="11364648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DB8738DB-5457-644A-BE89-859D572EE0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29" y="123569"/>
            <a:ext cx="11910541" cy="663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590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DC71B9A2-91D0-2B49-8F5E-57F31D83C4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30" r="-1" b="9219"/>
          <a:stretch/>
        </p:blipFill>
        <p:spPr>
          <a:xfrm>
            <a:off x="321733" y="321733"/>
            <a:ext cx="11548534" cy="621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34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A91735E1-3647-1C4F-94BE-A5DADDAF2C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85" b="791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8927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CA815F2C-4E80-4019-8E59-FAD3F7F8473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009304" cy="6858000"/>
          </a:xfrm>
          <a:custGeom>
            <a:avLst/>
            <a:gdLst>
              <a:gd name="connsiteX0" fmla="*/ 8239723 w 12009304"/>
              <a:gd name="connsiteY0" fmla="*/ 5083103 h 6858000"/>
              <a:gd name="connsiteX1" fmla="*/ 9505105 w 12009304"/>
              <a:gd name="connsiteY1" fmla="*/ 5083103 h 6858000"/>
              <a:gd name="connsiteX2" fmla="*/ 9564676 w 12009304"/>
              <a:gd name="connsiteY2" fmla="*/ 5091016 h 6858000"/>
              <a:gd name="connsiteX3" fmla="*/ 9605648 w 12009304"/>
              <a:gd name="connsiteY3" fmla="*/ 5108194 h 6858000"/>
              <a:gd name="connsiteX4" fmla="*/ 9580608 w 12009304"/>
              <a:gd name="connsiteY4" fmla="*/ 5151499 h 6858000"/>
              <a:gd name="connsiteX5" fmla="*/ 8693486 w 12009304"/>
              <a:gd name="connsiteY5" fmla="*/ 6685800 h 6858000"/>
              <a:gd name="connsiteX6" fmla="*/ 8595419 w 12009304"/>
              <a:gd name="connsiteY6" fmla="*/ 6814017 h 6858000"/>
              <a:gd name="connsiteX7" fmla="*/ 8545620 w 12009304"/>
              <a:gd name="connsiteY7" fmla="*/ 6858000 h 6858000"/>
              <a:gd name="connsiteX8" fmla="*/ 7612173 w 12009304"/>
              <a:gd name="connsiteY8" fmla="*/ 6858000 h 6858000"/>
              <a:gd name="connsiteX9" fmla="*/ 7591825 w 12009304"/>
              <a:gd name="connsiteY9" fmla="*/ 6822959 h 6858000"/>
              <a:gd name="connsiteX10" fmla="*/ 7411622 w 12009304"/>
              <a:gd name="connsiteY10" fmla="*/ 6512633 h 6858000"/>
              <a:gd name="connsiteX11" fmla="*/ 7411622 w 12009304"/>
              <a:gd name="connsiteY11" fmla="*/ 6289354 h 6858000"/>
              <a:gd name="connsiteX12" fmla="*/ 8045680 w 12009304"/>
              <a:gd name="connsiteY12" fmla="*/ 5197465 h 6858000"/>
              <a:gd name="connsiteX13" fmla="*/ 8239723 w 12009304"/>
              <a:gd name="connsiteY13" fmla="*/ 5083103 h 6858000"/>
              <a:gd name="connsiteX14" fmla="*/ 10622296 w 12009304"/>
              <a:gd name="connsiteY14" fmla="*/ 1326563 h 6858000"/>
              <a:gd name="connsiteX15" fmla="*/ 11448522 w 12009304"/>
              <a:gd name="connsiteY15" fmla="*/ 1326563 h 6858000"/>
              <a:gd name="connsiteX16" fmla="*/ 11577006 w 12009304"/>
              <a:gd name="connsiteY16" fmla="*/ 1401233 h 6858000"/>
              <a:gd name="connsiteX17" fmla="*/ 11989228 w 12009304"/>
              <a:gd name="connsiteY17" fmla="*/ 2114179 h 6858000"/>
              <a:gd name="connsiteX18" fmla="*/ 11989228 w 12009304"/>
              <a:gd name="connsiteY18" fmla="*/ 2259969 h 6858000"/>
              <a:gd name="connsiteX19" fmla="*/ 11577006 w 12009304"/>
              <a:gd name="connsiteY19" fmla="*/ 2972914 h 6858000"/>
              <a:gd name="connsiteX20" fmla="*/ 11448522 w 12009304"/>
              <a:gd name="connsiteY20" fmla="*/ 3047587 h 6858000"/>
              <a:gd name="connsiteX21" fmla="*/ 10622296 w 12009304"/>
              <a:gd name="connsiteY21" fmla="*/ 3047587 h 6858000"/>
              <a:gd name="connsiteX22" fmla="*/ 10495594 w 12009304"/>
              <a:gd name="connsiteY22" fmla="*/ 2972914 h 6858000"/>
              <a:gd name="connsiteX23" fmla="*/ 10081589 w 12009304"/>
              <a:gd name="connsiteY23" fmla="*/ 2259969 h 6858000"/>
              <a:gd name="connsiteX24" fmla="*/ 10081589 w 12009304"/>
              <a:gd name="connsiteY24" fmla="*/ 2114179 h 6858000"/>
              <a:gd name="connsiteX25" fmla="*/ 10495594 w 12009304"/>
              <a:gd name="connsiteY25" fmla="*/ 1401233 h 6858000"/>
              <a:gd name="connsiteX26" fmla="*/ 10622296 w 12009304"/>
              <a:gd name="connsiteY26" fmla="*/ 1326563 h 6858000"/>
              <a:gd name="connsiteX27" fmla="*/ 0 w 12009304"/>
              <a:gd name="connsiteY27" fmla="*/ 0 h 6858000"/>
              <a:gd name="connsiteX28" fmla="*/ 4457990 w 12009304"/>
              <a:gd name="connsiteY28" fmla="*/ 0 h 6858000"/>
              <a:gd name="connsiteX29" fmla="*/ 5902610 w 12009304"/>
              <a:gd name="connsiteY29" fmla="*/ 0 h 6858000"/>
              <a:gd name="connsiteX30" fmla="*/ 8476869 w 12009304"/>
              <a:gd name="connsiteY30" fmla="*/ 0 h 6858000"/>
              <a:gd name="connsiteX31" fmla="*/ 8535933 w 12009304"/>
              <a:gd name="connsiteY31" fmla="*/ 39849 h 6858000"/>
              <a:gd name="connsiteX32" fmla="*/ 8693486 w 12009304"/>
              <a:gd name="connsiteY32" fmla="*/ 220603 h 6858000"/>
              <a:gd name="connsiteX33" fmla="*/ 10389180 w 12009304"/>
              <a:gd name="connsiteY33" fmla="*/ 3153347 h 6858000"/>
              <a:gd name="connsiteX34" fmla="*/ 10389180 w 12009304"/>
              <a:gd name="connsiteY34" fmla="*/ 3753061 h 6858000"/>
              <a:gd name="connsiteX35" fmla="*/ 9759557 w 12009304"/>
              <a:gd name="connsiteY35" fmla="*/ 4842009 h 6858000"/>
              <a:gd name="connsiteX36" fmla="*/ 9706493 w 12009304"/>
              <a:gd name="connsiteY36" fmla="*/ 4933778 h 6858000"/>
              <a:gd name="connsiteX37" fmla="*/ 9708360 w 12009304"/>
              <a:gd name="connsiteY37" fmla="*/ 4934561 h 6858000"/>
              <a:gd name="connsiteX38" fmla="*/ 9802002 w 12009304"/>
              <a:gd name="connsiteY38" fmla="*/ 5029008 h 6858000"/>
              <a:gd name="connsiteX39" fmla="*/ 10514131 w 12009304"/>
              <a:gd name="connsiteY39" fmla="*/ 6260653 h 6858000"/>
              <a:gd name="connsiteX40" fmla="*/ 10514131 w 12009304"/>
              <a:gd name="connsiteY40" fmla="*/ 6512512 h 6858000"/>
              <a:gd name="connsiteX41" fmla="*/ 10340271 w 12009304"/>
              <a:gd name="connsiteY41" fmla="*/ 6813206 h 6858000"/>
              <a:gd name="connsiteX42" fmla="*/ 10314372 w 12009304"/>
              <a:gd name="connsiteY42" fmla="*/ 6858000 h 6858000"/>
              <a:gd name="connsiteX43" fmla="*/ 10119136 w 12009304"/>
              <a:gd name="connsiteY43" fmla="*/ 6858000 h 6858000"/>
              <a:gd name="connsiteX44" fmla="*/ 10122008 w 12009304"/>
              <a:gd name="connsiteY44" fmla="*/ 6853033 h 6858000"/>
              <a:gd name="connsiteX45" fmla="*/ 10327158 w 12009304"/>
              <a:gd name="connsiteY45" fmla="*/ 6498223 h 6858000"/>
              <a:gd name="connsiteX46" fmla="*/ 10327158 w 12009304"/>
              <a:gd name="connsiteY46" fmla="*/ 6274942 h 6858000"/>
              <a:gd name="connsiteX47" fmla="*/ 9695832 w 12009304"/>
              <a:gd name="connsiteY47" fmla="*/ 5183053 h 6858000"/>
              <a:gd name="connsiteX48" fmla="*/ 9612819 w 12009304"/>
              <a:gd name="connsiteY48" fmla="*/ 5099323 h 6858000"/>
              <a:gd name="connsiteX49" fmla="*/ 9603213 w 12009304"/>
              <a:gd name="connsiteY49" fmla="*/ 5095298 h 6858000"/>
              <a:gd name="connsiteX50" fmla="*/ 9654707 w 12009304"/>
              <a:gd name="connsiteY50" fmla="*/ 5006238 h 6858000"/>
              <a:gd name="connsiteX51" fmla="*/ 9693004 w 12009304"/>
              <a:gd name="connsiteY51" fmla="*/ 4940002 h 6858000"/>
              <a:gd name="connsiteX52" fmla="*/ 9653283 w 12009304"/>
              <a:gd name="connsiteY52" fmla="*/ 4923348 h 6858000"/>
              <a:gd name="connsiteX53" fmla="*/ 9586087 w 12009304"/>
              <a:gd name="connsiteY53" fmla="*/ 4914420 h 6858000"/>
              <a:gd name="connsiteX54" fmla="*/ 8158743 w 12009304"/>
              <a:gd name="connsiteY54" fmla="*/ 4914420 h 6858000"/>
              <a:gd name="connsiteX55" fmla="*/ 7939863 w 12009304"/>
              <a:gd name="connsiteY55" fmla="*/ 5043420 h 6858000"/>
              <a:gd name="connsiteX56" fmla="*/ 7224650 w 12009304"/>
              <a:gd name="connsiteY56" fmla="*/ 6275065 h 6858000"/>
              <a:gd name="connsiteX57" fmla="*/ 7224650 w 12009304"/>
              <a:gd name="connsiteY57" fmla="*/ 6526922 h 6858000"/>
              <a:gd name="connsiteX58" fmla="*/ 7350544 w 12009304"/>
              <a:gd name="connsiteY58" fmla="*/ 6743723 h 6858000"/>
              <a:gd name="connsiteX59" fmla="*/ 7416905 w 12009304"/>
              <a:gd name="connsiteY59" fmla="*/ 6858000 h 6858000"/>
              <a:gd name="connsiteX60" fmla="*/ 5902610 w 12009304"/>
              <a:gd name="connsiteY60" fmla="*/ 6858000 h 6858000"/>
              <a:gd name="connsiteX61" fmla="*/ 4389357 w 12009304"/>
              <a:gd name="connsiteY61" fmla="*/ 6858000 h 6858000"/>
              <a:gd name="connsiteX62" fmla="*/ 0 w 12009304"/>
              <a:gd name="connsiteY6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2009304" h="6858000">
                <a:moveTo>
                  <a:pt x="8239723" y="5083103"/>
                </a:moveTo>
                <a:cubicBezTo>
                  <a:pt x="8239723" y="5083103"/>
                  <a:pt x="8239723" y="5083103"/>
                  <a:pt x="9505105" y="5083103"/>
                </a:cubicBezTo>
                <a:cubicBezTo>
                  <a:pt x="9525601" y="5083103"/>
                  <a:pt x="9545588" y="5085825"/>
                  <a:pt x="9564676" y="5091016"/>
                </a:cubicBezTo>
                <a:lnTo>
                  <a:pt x="9605648" y="5108194"/>
                </a:lnTo>
                <a:lnTo>
                  <a:pt x="9580608" y="5151499"/>
                </a:lnTo>
                <a:cubicBezTo>
                  <a:pt x="9354208" y="5543062"/>
                  <a:pt x="9064418" y="6044264"/>
                  <a:pt x="8693486" y="6685800"/>
                </a:cubicBezTo>
                <a:cubicBezTo>
                  <a:pt x="8665958" y="6733339"/>
                  <a:pt x="8632925" y="6776306"/>
                  <a:pt x="8595419" y="6814017"/>
                </a:cubicBezTo>
                <a:lnTo>
                  <a:pt x="8545620" y="6858000"/>
                </a:lnTo>
                <a:lnTo>
                  <a:pt x="7612173" y="6858000"/>
                </a:lnTo>
                <a:lnTo>
                  <a:pt x="7591825" y="6822959"/>
                </a:lnTo>
                <a:cubicBezTo>
                  <a:pt x="7538315" y="6730809"/>
                  <a:pt x="7478495" y="6627794"/>
                  <a:pt x="7411622" y="6512633"/>
                </a:cubicBezTo>
                <a:cubicBezTo>
                  <a:pt x="7370628" y="6444560"/>
                  <a:pt x="7370628" y="6357427"/>
                  <a:pt x="7411622" y="6289354"/>
                </a:cubicBezTo>
                <a:cubicBezTo>
                  <a:pt x="7411622" y="6289354"/>
                  <a:pt x="7411622" y="6289354"/>
                  <a:pt x="8045680" y="5197465"/>
                </a:cubicBezTo>
                <a:cubicBezTo>
                  <a:pt x="8083943" y="5126669"/>
                  <a:pt x="8160465" y="5083103"/>
                  <a:pt x="8239723" y="5083103"/>
                </a:cubicBezTo>
                <a:close/>
                <a:moveTo>
                  <a:pt x="10622296" y="1326563"/>
                </a:moveTo>
                <a:cubicBezTo>
                  <a:pt x="10622296" y="1326563"/>
                  <a:pt x="10622296" y="1326563"/>
                  <a:pt x="11448522" y="1326563"/>
                </a:cubicBezTo>
                <a:cubicBezTo>
                  <a:pt x="11502058" y="1326563"/>
                  <a:pt x="11550238" y="1355009"/>
                  <a:pt x="11577006" y="1401233"/>
                </a:cubicBezTo>
                <a:cubicBezTo>
                  <a:pt x="11577006" y="1401233"/>
                  <a:pt x="11577006" y="1401233"/>
                  <a:pt x="11989228" y="2114179"/>
                </a:cubicBezTo>
                <a:cubicBezTo>
                  <a:pt x="12015996" y="2158629"/>
                  <a:pt x="12015996" y="2215522"/>
                  <a:pt x="11989228" y="2259969"/>
                </a:cubicBezTo>
                <a:cubicBezTo>
                  <a:pt x="11989228" y="2259969"/>
                  <a:pt x="11989228" y="2259969"/>
                  <a:pt x="11577006" y="2972914"/>
                </a:cubicBezTo>
                <a:cubicBezTo>
                  <a:pt x="11550238" y="3019141"/>
                  <a:pt x="11502058" y="3047587"/>
                  <a:pt x="11448522" y="3047587"/>
                </a:cubicBezTo>
                <a:cubicBezTo>
                  <a:pt x="11448522" y="3047587"/>
                  <a:pt x="11448522" y="3047587"/>
                  <a:pt x="10622296" y="3047587"/>
                </a:cubicBezTo>
                <a:cubicBezTo>
                  <a:pt x="10570544" y="3047587"/>
                  <a:pt x="10520578" y="3019141"/>
                  <a:pt x="10495594" y="2972914"/>
                </a:cubicBezTo>
                <a:cubicBezTo>
                  <a:pt x="10495594" y="2972914"/>
                  <a:pt x="10495594" y="2972914"/>
                  <a:pt x="10081589" y="2259969"/>
                </a:cubicBezTo>
                <a:cubicBezTo>
                  <a:pt x="10054821" y="2215522"/>
                  <a:pt x="10054821" y="2158629"/>
                  <a:pt x="10081589" y="2114179"/>
                </a:cubicBezTo>
                <a:cubicBezTo>
                  <a:pt x="10081589" y="2114179"/>
                  <a:pt x="10081589" y="2114179"/>
                  <a:pt x="10495594" y="1401233"/>
                </a:cubicBezTo>
                <a:cubicBezTo>
                  <a:pt x="10520578" y="1355009"/>
                  <a:pt x="10570544" y="1326563"/>
                  <a:pt x="10622296" y="1326563"/>
                </a:cubicBezTo>
                <a:close/>
                <a:moveTo>
                  <a:pt x="0" y="0"/>
                </a:moveTo>
                <a:lnTo>
                  <a:pt x="4457990" y="0"/>
                </a:lnTo>
                <a:lnTo>
                  <a:pt x="5902610" y="0"/>
                </a:lnTo>
                <a:lnTo>
                  <a:pt x="8476869" y="0"/>
                </a:lnTo>
                <a:lnTo>
                  <a:pt x="8535933" y="39849"/>
                </a:lnTo>
                <a:cubicBezTo>
                  <a:pt x="8598516" y="88273"/>
                  <a:pt x="8652195" y="149296"/>
                  <a:pt x="8693486" y="220603"/>
                </a:cubicBezTo>
                <a:cubicBezTo>
                  <a:pt x="8693486" y="220603"/>
                  <a:pt x="8693486" y="220603"/>
                  <a:pt x="10389180" y="3153347"/>
                </a:cubicBezTo>
                <a:cubicBezTo>
                  <a:pt x="10499291" y="3336185"/>
                  <a:pt x="10499291" y="3570221"/>
                  <a:pt x="10389180" y="3753061"/>
                </a:cubicBezTo>
                <a:cubicBezTo>
                  <a:pt x="10389180" y="3753061"/>
                  <a:pt x="10389180" y="3753061"/>
                  <a:pt x="9759557" y="4842009"/>
                </a:cubicBezTo>
                <a:lnTo>
                  <a:pt x="9706493" y="4933778"/>
                </a:lnTo>
                <a:lnTo>
                  <a:pt x="9708360" y="4934561"/>
                </a:lnTo>
                <a:cubicBezTo>
                  <a:pt x="9746510" y="4956830"/>
                  <a:pt x="9778880" y="4989078"/>
                  <a:pt x="9802002" y="5029008"/>
                </a:cubicBezTo>
                <a:cubicBezTo>
                  <a:pt x="9802002" y="5029008"/>
                  <a:pt x="9802002" y="5029008"/>
                  <a:pt x="10514131" y="6260653"/>
                </a:cubicBezTo>
                <a:cubicBezTo>
                  <a:pt x="10560376" y="6337439"/>
                  <a:pt x="10560376" y="6435725"/>
                  <a:pt x="10514131" y="6512512"/>
                </a:cubicBezTo>
                <a:cubicBezTo>
                  <a:pt x="10514131" y="6512512"/>
                  <a:pt x="10514131" y="6512512"/>
                  <a:pt x="10340271" y="6813206"/>
                </a:cubicBezTo>
                <a:lnTo>
                  <a:pt x="10314372" y="6858000"/>
                </a:lnTo>
                <a:lnTo>
                  <a:pt x="10119136" y="6858000"/>
                </a:lnTo>
                <a:lnTo>
                  <a:pt x="10122008" y="6853033"/>
                </a:lnTo>
                <a:cubicBezTo>
                  <a:pt x="10327158" y="6498223"/>
                  <a:pt x="10327158" y="6498223"/>
                  <a:pt x="10327158" y="6498223"/>
                </a:cubicBezTo>
                <a:cubicBezTo>
                  <a:pt x="10368154" y="6430148"/>
                  <a:pt x="10368154" y="6343015"/>
                  <a:pt x="10327158" y="6274942"/>
                </a:cubicBezTo>
                <a:cubicBezTo>
                  <a:pt x="9695832" y="5183053"/>
                  <a:pt x="9695832" y="5183053"/>
                  <a:pt x="9695832" y="5183053"/>
                </a:cubicBezTo>
                <a:cubicBezTo>
                  <a:pt x="9675334" y="5147654"/>
                  <a:pt x="9646640" y="5119063"/>
                  <a:pt x="9612819" y="5099323"/>
                </a:cubicBezTo>
                <a:lnTo>
                  <a:pt x="9603213" y="5095298"/>
                </a:lnTo>
                <a:lnTo>
                  <a:pt x="9654707" y="5006238"/>
                </a:lnTo>
                <a:lnTo>
                  <a:pt x="9693004" y="4940002"/>
                </a:lnTo>
                <a:lnTo>
                  <a:pt x="9653283" y="4923348"/>
                </a:lnTo>
                <a:cubicBezTo>
                  <a:pt x="9631750" y="4917491"/>
                  <a:pt x="9609208" y="4914420"/>
                  <a:pt x="9586087" y="4914420"/>
                </a:cubicBezTo>
                <a:cubicBezTo>
                  <a:pt x="8158743" y="4914420"/>
                  <a:pt x="8158743" y="4914420"/>
                  <a:pt x="8158743" y="4914420"/>
                </a:cubicBezTo>
                <a:cubicBezTo>
                  <a:pt x="8069341" y="4914420"/>
                  <a:pt x="7983024" y="4963563"/>
                  <a:pt x="7939863" y="5043420"/>
                </a:cubicBezTo>
                <a:cubicBezTo>
                  <a:pt x="7224650" y="6275065"/>
                  <a:pt x="7224650" y="6275065"/>
                  <a:pt x="7224650" y="6275065"/>
                </a:cubicBezTo>
                <a:cubicBezTo>
                  <a:pt x="7178407" y="6351849"/>
                  <a:pt x="7178407" y="6450135"/>
                  <a:pt x="7224650" y="6526922"/>
                </a:cubicBezTo>
                <a:cubicBezTo>
                  <a:pt x="7269350" y="6603900"/>
                  <a:pt x="7311257" y="6676067"/>
                  <a:pt x="7350544" y="6743723"/>
                </a:cubicBezTo>
                <a:lnTo>
                  <a:pt x="7416905" y="6858000"/>
                </a:lnTo>
                <a:lnTo>
                  <a:pt x="5902610" y="6858000"/>
                </a:lnTo>
                <a:lnTo>
                  <a:pt x="438935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B49FA87D-8D0B-5946-9580-1601E041A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14" y="335642"/>
            <a:ext cx="11076215" cy="626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2139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306205E5-A8B6-F04F-A5AD-B04E79F8F0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5170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915EE64E-BDFC-AC41-BD05-5CCDC7F3D9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1" b="1687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1331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BEA1BEB4-3F62-EA4B-A62C-296B64E1BD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9" y="123568"/>
            <a:ext cx="11687432" cy="6514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4854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6">
            <a:extLst>
              <a:ext uri="{FF2B5EF4-FFF2-40B4-BE49-F238E27FC236}">
                <a16:creationId xmlns="" xmlns:a16="http://schemas.microsoft.com/office/drawing/2014/main" id="{7EBFDB7D-DD97-44CE-AFFB-458781A3DB9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" y="0"/>
            <a:ext cx="1219199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6CEC723E-3FEA-3048-909A-BB5885A818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" r="-1" b="-1"/>
          <a:stretch/>
        </p:blipFill>
        <p:spPr>
          <a:xfrm>
            <a:off x="20" y="10"/>
            <a:ext cx="9272902" cy="6857990"/>
          </a:xfrm>
          <a:custGeom>
            <a:avLst/>
            <a:gdLst/>
            <a:ahLst/>
            <a:cxnLst/>
            <a:rect l="l" t="t" r="r" b="b"/>
            <a:pathLst>
              <a:path w="9272922" h="6858000">
                <a:moveTo>
                  <a:pt x="0" y="0"/>
                </a:moveTo>
                <a:lnTo>
                  <a:pt x="1733417" y="0"/>
                </a:lnTo>
                <a:lnTo>
                  <a:pt x="3307976" y="0"/>
                </a:lnTo>
                <a:lnTo>
                  <a:pt x="8126249" y="0"/>
                </a:lnTo>
                <a:lnTo>
                  <a:pt x="8138896" y="31774"/>
                </a:lnTo>
                <a:cubicBezTo>
                  <a:pt x="9193904" y="2682457"/>
                  <a:pt x="9193904" y="2682457"/>
                  <a:pt x="9193904" y="2682457"/>
                </a:cubicBezTo>
                <a:cubicBezTo>
                  <a:pt x="9299262" y="2988100"/>
                  <a:pt x="9299262" y="3446565"/>
                  <a:pt x="9193904" y="3752208"/>
                </a:cubicBezTo>
                <a:cubicBezTo>
                  <a:pt x="8709916" y="4968215"/>
                  <a:pt x="8331802" y="5918220"/>
                  <a:pt x="8036400" y="6660411"/>
                </a:cubicBezTo>
                <a:lnTo>
                  <a:pt x="7957938" y="6857542"/>
                </a:lnTo>
                <a:lnTo>
                  <a:pt x="3307976" y="6857542"/>
                </a:lnTo>
                <a:lnTo>
                  <a:pt x="330797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Freeform 5">
            <a:extLst>
              <a:ext uri="{FF2B5EF4-FFF2-40B4-BE49-F238E27FC236}">
                <a16:creationId xmlns="" xmlns:a16="http://schemas.microsoft.com/office/drawing/2014/main" id="{50F864A1-23CF-4954-887F-3C4458622A6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9160561" y="1348782"/>
            <a:ext cx="935037" cy="824315"/>
          </a:xfrm>
          <a:custGeom>
            <a:avLst/>
            <a:gdLst>
              <a:gd name="T0" fmla="*/ 225 w 785"/>
              <a:gd name="T1" fmla="*/ 692 h 692"/>
              <a:gd name="T2" fmla="*/ 177 w 785"/>
              <a:gd name="T3" fmla="*/ 665 h 692"/>
              <a:gd name="T4" fmla="*/ 9 w 785"/>
              <a:gd name="T5" fmla="*/ 374 h 692"/>
              <a:gd name="T6" fmla="*/ 9 w 785"/>
              <a:gd name="T7" fmla="*/ 318 h 692"/>
              <a:gd name="T8" fmla="*/ 177 w 785"/>
              <a:gd name="T9" fmla="*/ 27 h 692"/>
              <a:gd name="T10" fmla="*/ 225 w 785"/>
              <a:gd name="T11" fmla="*/ 0 h 692"/>
              <a:gd name="T12" fmla="*/ 561 w 785"/>
              <a:gd name="T13" fmla="*/ 0 h 692"/>
              <a:gd name="T14" fmla="*/ 609 w 785"/>
              <a:gd name="T15" fmla="*/ 27 h 692"/>
              <a:gd name="T16" fmla="*/ 777 w 785"/>
              <a:gd name="T17" fmla="*/ 318 h 692"/>
              <a:gd name="T18" fmla="*/ 777 w 785"/>
              <a:gd name="T19" fmla="*/ 374 h 692"/>
              <a:gd name="T20" fmla="*/ 609 w 785"/>
              <a:gd name="T21" fmla="*/ 665 h 692"/>
              <a:gd name="T22" fmla="*/ 561 w 785"/>
              <a:gd name="T23" fmla="*/ 692 h 692"/>
              <a:gd name="T24" fmla="*/ 225 w 785"/>
              <a:gd name="T25" fmla="*/ 692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5" h="692">
                <a:moveTo>
                  <a:pt x="225" y="692"/>
                </a:moveTo>
                <a:cubicBezTo>
                  <a:pt x="207" y="692"/>
                  <a:pt x="185" y="680"/>
                  <a:pt x="177" y="665"/>
                </a:cubicBezTo>
                <a:cubicBezTo>
                  <a:pt x="9" y="374"/>
                  <a:pt x="9" y="374"/>
                  <a:pt x="9" y="374"/>
                </a:cubicBezTo>
                <a:cubicBezTo>
                  <a:pt x="0" y="358"/>
                  <a:pt x="0" y="334"/>
                  <a:pt x="9" y="318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85" y="12"/>
                  <a:pt x="207" y="0"/>
                  <a:pt x="225" y="0"/>
                </a:cubicBezTo>
                <a:cubicBezTo>
                  <a:pt x="561" y="0"/>
                  <a:pt x="561" y="0"/>
                  <a:pt x="561" y="0"/>
                </a:cubicBezTo>
                <a:cubicBezTo>
                  <a:pt x="578" y="0"/>
                  <a:pt x="600" y="12"/>
                  <a:pt x="609" y="27"/>
                </a:cubicBezTo>
                <a:cubicBezTo>
                  <a:pt x="777" y="318"/>
                  <a:pt x="777" y="318"/>
                  <a:pt x="777" y="318"/>
                </a:cubicBezTo>
                <a:cubicBezTo>
                  <a:pt x="785" y="334"/>
                  <a:pt x="785" y="358"/>
                  <a:pt x="777" y="374"/>
                </a:cubicBezTo>
                <a:cubicBezTo>
                  <a:pt x="609" y="665"/>
                  <a:pt x="609" y="665"/>
                  <a:pt x="609" y="665"/>
                </a:cubicBezTo>
                <a:cubicBezTo>
                  <a:pt x="600" y="680"/>
                  <a:pt x="578" y="692"/>
                  <a:pt x="561" y="692"/>
                </a:cubicBezTo>
                <a:lnTo>
                  <a:pt x="225" y="692"/>
                </a:lnTo>
                <a:close/>
              </a:path>
            </a:pathLst>
          </a:custGeom>
          <a:noFill/>
          <a:ln w="28575" cmpd="sng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5">
            <a:extLst>
              <a:ext uri="{FF2B5EF4-FFF2-40B4-BE49-F238E27FC236}">
                <a16:creationId xmlns="" xmlns:a16="http://schemas.microsoft.com/office/drawing/2014/main" id="{8D313E8C-7457-407E-BDA5-EACA44D382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9960661" y="1000124"/>
            <a:ext cx="762167" cy="671915"/>
          </a:xfrm>
          <a:custGeom>
            <a:avLst/>
            <a:gdLst>
              <a:gd name="T0" fmla="*/ 225 w 785"/>
              <a:gd name="T1" fmla="*/ 692 h 692"/>
              <a:gd name="T2" fmla="*/ 177 w 785"/>
              <a:gd name="T3" fmla="*/ 665 h 692"/>
              <a:gd name="T4" fmla="*/ 9 w 785"/>
              <a:gd name="T5" fmla="*/ 374 h 692"/>
              <a:gd name="T6" fmla="*/ 9 w 785"/>
              <a:gd name="T7" fmla="*/ 318 h 692"/>
              <a:gd name="T8" fmla="*/ 177 w 785"/>
              <a:gd name="T9" fmla="*/ 27 h 692"/>
              <a:gd name="T10" fmla="*/ 225 w 785"/>
              <a:gd name="T11" fmla="*/ 0 h 692"/>
              <a:gd name="T12" fmla="*/ 561 w 785"/>
              <a:gd name="T13" fmla="*/ 0 h 692"/>
              <a:gd name="T14" fmla="*/ 609 w 785"/>
              <a:gd name="T15" fmla="*/ 27 h 692"/>
              <a:gd name="T16" fmla="*/ 777 w 785"/>
              <a:gd name="T17" fmla="*/ 318 h 692"/>
              <a:gd name="T18" fmla="*/ 777 w 785"/>
              <a:gd name="T19" fmla="*/ 374 h 692"/>
              <a:gd name="T20" fmla="*/ 609 w 785"/>
              <a:gd name="T21" fmla="*/ 665 h 692"/>
              <a:gd name="T22" fmla="*/ 561 w 785"/>
              <a:gd name="T23" fmla="*/ 692 h 692"/>
              <a:gd name="T24" fmla="*/ 225 w 785"/>
              <a:gd name="T25" fmla="*/ 692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5" h="692">
                <a:moveTo>
                  <a:pt x="225" y="692"/>
                </a:moveTo>
                <a:cubicBezTo>
                  <a:pt x="207" y="692"/>
                  <a:pt x="185" y="680"/>
                  <a:pt x="177" y="665"/>
                </a:cubicBezTo>
                <a:cubicBezTo>
                  <a:pt x="9" y="374"/>
                  <a:pt x="9" y="374"/>
                  <a:pt x="9" y="374"/>
                </a:cubicBezTo>
                <a:cubicBezTo>
                  <a:pt x="0" y="358"/>
                  <a:pt x="0" y="334"/>
                  <a:pt x="9" y="318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85" y="12"/>
                  <a:pt x="207" y="0"/>
                  <a:pt x="225" y="0"/>
                </a:cubicBezTo>
                <a:cubicBezTo>
                  <a:pt x="561" y="0"/>
                  <a:pt x="561" y="0"/>
                  <a:pt x="561" y="0"/>
                </a:cubicBezTo>
                <a:cubicBezTo>
                  <a:pt x="578" y="0"/>
                  <a:pt x="600" y="12"/>
                  <a:pt x="609" y="27"/>
                </a:cubicBezTo>
                <a:cubicBezTo>
                  <a:pt x="777" y="318"/>
                  <a:pt x="777" y="318"/>
                  <a:pt x="777" y="318"/>
                </a:cubicBezTo>
                <a:cubicBezTo>
                  <a:pt x="785" y="334"/>
                  <a:pt x="785" y="358"/>
                  <a:pt x="777" y="374"/>
                </a:cubicBezTo>
                <a:cubicBezTo>
                  <a:pt x="609" y="665"/>
                  <a:pt x="609" y="665"/>
                  <a:pt x="609" y="665"/>
                </a:cubicBezTo>
                <a:cubicBezTo>
                  <a:pt x="600" y="680"/>
                  <a:pt x="578" y="692"/>
                  <a:pt x="561" y="692"/>
                </a:cubicBezTo>
                <a:lnTo>
                  <a:pt x="225" y="692"/>
                </a:lnTo>
                <a:close/>
              </a:path>
            </a:pathLst>
          </a:custGeom>
          <a:noFill/>
          <a:ln w="28575" cmpd="sng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281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609D4785-76BF-AB4D-AB49-41288BE98F4A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16703" y="68650"/>
            <a:ext cx="11924270" cy="6789350"/>
          </a:xfrm>
        </p:spPr>
      </p:pic>
    </p:spTree>
    <p:extLst>
      <p:ext uri="{BB962C8B-B14F-4D97-AF65-F5344CB8AC3E}">
        <p14:creationId xmlns:p14="http://schemas.microsoft.com/office/powerpoint/2010/main" val="393238432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6">
            <a:extLst>
              <a:ext uri="{FF2B5EF4-FFF2-40B4-BE49-F238E27FC236}">
                <a16:creationId xmlns="" xmlns:a16="http://schemas.microsoft.com/office/drawing/2014/main" id="{CA815F2C-4E80-4019-8E59-FAD3F7F8473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009304" cy="6858000"/>
          </a:xfrm>
          <a:custGeom>
            <a:avLst/>
            <a:gdLst>
              <a:gd name="connsiteX0" fmla="*/ 8239723 w 12009304"/>
              <a:gd name="connsiteY0" fmla="*/ 5083103 h 6858000"/>
              <a:gd name="connsiteX1" fmla="*/ 9505105 w 12009304"/>
              <a:gd name="connsiteY1" fmla="*/ 5083103 h 6858000"/>
              <a:gd name="connsiteX2" fmla="*/ 9564676 w 12009304"/>
              <a:gd name="connsiteY2" fmla="*/ 5091016 h 6858000"/>
              <a:gd name="connsiteX3" fmla="*/ 9605648 w 12009304"/>
              <a:gd name="connsiteY3" fmla="*/ 5108194 h 6858000"/>
              <a:gd name="connsiteX4" fmla="*/ 9580608 w 12009304"/>
              <a:gd name="connsiteY4" fmla="*/ 5151499 h 6858000"/>
              <a:gd name="connsiteX5" fmla="*/ 8693486 w 12009304"/>
              <a:gd name="connsiteY5" fmla="*/ 6685800 h 6858000"/>
              <a:gd name="connsiteX6" fmla="*/ 8595419 w 12009304"/>
              <a:gd name="connsiteY6" fmla="*/ 6814017 h 6858000"/>
              <a:gd name="connsiteX7" fmla="*/ 8545620 w 12009304"/>
              <a:gd name="connsiteY7" fmla="*/ 6858000 h 6858000"/>
              <a:gd name="connsiteX8" fmla="*/ 7612173 w 12009304"/>
              <a:gd name="connsiteY8" fmla="*/ 6858000 h 6858000"/>
              <a:gd name="connsiteX9" fmla="*/ 7591825 w 12009304"/>
              <a:gd name="connsiteY9" fmla="*/ 6822959 h 6858000"/>
              <a:gd name="connsiteX10" fmla="*/ 7411622 w 12009304"/>
              <a:gd name="connsiteY10" fmla="*/ 6512633 h 6858000"/>
              <a:gd name="connsiteX11" fmla="*/ 7411622 w 12009304"/>
              <a:gd name="connsiteY11" fmla="*/ 6289354 h 6858000"/>
              <a:gd name="connsiteX12" fmla="*/ 8045680 w 12009304"/>
              <a:gd name="connsiteY12" fmla="*/ 5197465 h 6858000"/>
              <a:gd name="connsiteX13" fmla="*/ 8239723 w 12009304"/>
              <a:gd name="connsiteY13" fmla="*/ 5083103 h 6858000"/>
              <a:gd name="connsiteX14" fmla="*/ 10622296 w 12009304"/>
              <a:gd name="connsiteY14" fmla="*/ 1326563 h 6858000"/>
              <a:gd name="connsiteX15" fmla="*/ 11448522 w 12009304"/>
              <a:gd name="connsiteY15" fmla="*/ 1326563 h 6858000"/>
              <a:gd name="connsiteX16" fmla="*/ 11577006 w 12009304"/>
              <a:gd name="connsiteY16" fmla="*/ 1401233 h 6858000"/>
              <a:gd name="connsiteX17" fmla="*/ 11989228 w 12009304"/>
              <a:gd name="connsiteY17" fmla="*/ 2114179 h 6858000"/>
              <a:gd name="connsiteX18" fmla="*/ 11989228 w 12009304"/>
              <a:gd name="connsiteY18" fmla="*/ 2259969 h 6858000"/>
              <a:gd name="connsiteX19" fmla="*/ 11577006 w 12009304"/>
              <a:gd name="connsiteY19" fmla="*/ 2972914 h 6858000"/>
              <a:gd name="connsiteX20" fmla="*/ 11448522 w 12009304"/>
              <a:gd name="connsiteY20" fmla="*/ 3047587 h 6858000"/>
              <a:gd name="connsiteX21" fmla="*/ 10622296 w 12009304"/>
              <a:gd name="connsiteY21" fmla="*/ 3047587 h 6858000"/>
              <a:gd name="connsiteX22" fmla="*/ 10495594 w 12009304"/>
              <a:gd name="connsiteY22" fmla="*/ 2972914 h 6858000"/>
              <a:gd name="connsiteX23" fmla="*/ 10081589 w 12009304"/>
              <a:gd name="connsiteY23" fmla="*/ 2259969 h 6858000"/>
              <a:gd name="connsiteX24" fmla="*/ 10081589 w 12009304"/>
              <a:gd name="connsiteY24" fmla="*/ 2114179 h 6858000"/>
              <a:gd name="connsiteX25" fmla="*/ 10495594 w 12009304"/>
              <a:gd name="connsiteY25" fmla="*/ 1401233 h 6858000"/>
              <a:gd name="connsiteX26" fmla="*/ 10622296 w 12009304"/>
              <a:gd name="connsiteY26" fmla="*/ 1326563 h 6858000"/>
              <a:gd name="connsiteX27" fmla="*/ 0 w 12009304"/>
              <a:gd name="connsiteY27" fmla="*/ 0 h 6858000"/>
              <a:gd name="connsiteX28" fmla="*/ 4457990 w 12009304"/>
              <a:gd name="connsiteY28" fmla="*/ 0 h 6858000"/>
              <a:gd name="connsiteX29" fmla="*/ 5902610 w 12009304"/>
              <a:gd name="connsiteY29" fmla="*/ 0 h 6858000"/>
              <a:gd name="connsiteX30" fmla="*/ 8476869 w 12009304"/>
              <a:gd name="connsiteY30" fmla="*/ 0 h 6858000"/>
              <a:gd name="connsiteX31" fmla="*/ 8535933 w 12009304"/>
              <a:gd name="connsiteY31" fmla="*/ 39849 h 6858000"/>
              <a:gd name="connsiteX32" fmla="*/ 8693486 w 12009304"/>
              <a:gd name="connsiteY32" fmla="*/ 220603 h 6858000"/>
              <a:gd name="connsiteX33" fmla="*/ 10389180 w 12009304"/>
              <a:gd name="connsiteY33" fmla="*/ 3153347 h 6858000"/>
              <a:gd name="connsiteX34" fmla="*/ 10389180 w 12009304"/>
              <a:gd name="connsiteY34" fmla="*/ 3753061 h 6858000"/>
              <a:gd name="connsiteX35" fmla="*/ 9759557 w 12009304"/>
              <a:gd name="connsiteY35" fmla="*/ 4842009 h 6858000"/>
              <a:gd name="connsiteX36" fmla="*/ 9706493 w 12009304"/>
              <a:gd name="connsiteY36" fmla="*/ 4933778 h 6858000"/>
              <a:gd name="connsiteX37" fmla="*/ 9708360 w 12009304"/>
              <a:gd name="connsiteY37" fmla="*/ 4934561 h 6858000"/>
              <a:gd name="connsiteX38" fmla="*/ 9802002 w 12009304"/>
              <a:gd name="connsiteY38" fmla="*/ 5029008 h 6858000"/>
              <a:gd name="connsiteX39" fmla="*/ 10514131 w 12009304"/>
              <a:gd name="connsiteY39" fmla="*/ 6260653 h 6858000"/>
              <a:gd name="connsiteX40" fmla="*/ 10514131 w 12009304"/>
              <a:gd name="connsiteY40" fmla="*/ 6512512 h 6858000"/>
              <a:gd name="connsiteX41" fmla="*/ 10340271 w 12009304"/>
              <a:gd name="connsiteY41" fmla="*/ 6813206 h 6858000"/>
              <a:gd name="connsiteX42" fmla="*/ 10314372 w 12009304"/>
              <a:gd name="connsiteY42" fmla="*/ 6858000 h 6858000"/>
              <a:gd name="connsiteX43" fmla="*/ 10119136 w 12009304"/>
              <a:gd name="connsiteY43" fmla="*/ 6858000 h 6858000"/>
              <a:gd name="connsiteX44" fmla="*/ 10122008 w 12009304"/>
              <a:gd name="connsiteY44" fmla="*/ 6853033 h 6858000"/>
              <a:gd name="connsiteX45" fmla="*/ 10327158 w 12009304"/>
              <a:gd name="connsiteY45" fmla="*/ 6498223 h 6858000"/>
              <a:gd name="connsiteX46" fmla="*/ 10327158 w 12009304"/>
              <a:gd name="connsiteY46" fmla="*/ 6274942 h 6858000"/>
              <a:gd name="connsiteX47" fmla="*/ 9695832 w 12009304"/>
              <a:gd name="connsiteY47" fmla="*/ 5183053 h 6858000"/>
              <a:gd name="connsiteX48" fmla="*/ 9612819 w 12009304"/>
              <a:gd name="connsiteY48" fmla="*/ 5099323 h 6858000"/>
              <a:gd name="connsiteX49" fmla="*/ 9603213 w 12009304"/>
              <a:gd name="connsiteY49" fmla="*/ 5095298 h 6858000"/>
              <a:gd name="connsiteX50" fmla="*/ 9654707 w 12009304"/>
              <a:gd name="connsiteY50" fmla="*/ 5006238 h 6858000"/>
              <a:gd name="connsiteX51" fmla="*/ 9693004 w 12009304"/>
              <a:gd name="connsiteY51" fmla="*/ 4940002 h 6858000"/>
              <a:gd name="connsiteX52" fmla="*/ 9653283 w 12009304"/>
              <a:gd name="connsiteY52" fmla="*/ 4923348 h 6858000"/>
              <a:gd name="connsiteX53" fmla="*/ 9586087 w 12009304"/>
              <a:gd name="connsiteY53" fmla="*/ 4914420 h 6858000"/>
              <a:gd name="connsiteX54" fmla="*/ 8158743 w 12009304"/>
              <a:gd name="connsiteY54" fmla="*/ 4914420 h 6858000"/>
              <a:gd name="connsiteX55" fmla="*/ 7939863 w 12009304"/>
              <a:gd name="connsiteY55" fmla="*/ 5043420 h 6858000"/>
              <a:gd name="connsiteX56" fmla="*/ 7224650 w 12009304"/>
              <a:gd name="connsiteY56" fmla="*/ 6275065 h 6858000"/>
              <a:gd name="connsiteX57" fmla="*/ 7224650 w 12009304"/>
              <a:gd name="connsiteY57" fmla="*/ 6526922 h 6858000"/>
              <a:gd name="connsiteX58" fmla="*/ 7350544 w 12009304"/>
              <a:gd name="connsiteY58" fmla="*/ 6743723 h 6858000"/>
              <a:gd name="connsiteX59" fmla="*/ 7416905 w 12009304"/>
              <a:gd name="connsiteY59" fmla="*/ 6858000 h 6858000"/>
              <a:gd name="connsiteX60" fmla="*/ 5902610 w 12009304"/>
              <a:gd name="connsiteY60" fmla="*/ 6858000 h 6858000"/>
              <a:gd name="connsiteX61" fmla="*/ 4389357 w 12009304"/>
              <a:gd name="connsiteY61" fmla="*/ 6858000 h 6858000"/>
              <a:gd name="connsiteX62" fmla="*/ 0 w 12009304"/>
              <a:gd name="connsiteY6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2009304" h="6858000">
                <a:moveTo>
                  <a:pt x="8239723" y="5083103"/>
                </a:moveTo>
                <a:cubicBezTo>
                  <a:pt x="8239723" y="5083103"/>
                  <a:pt x="8239723" y="5083103"/>
                  <a:pt x="9505105" y="5083103"/>
                </a:cubicBezTo>
                <a:cubicBezTo>
                  <a:pt x="9525601" y="5083103"/>
                  <a:pt x="9545588" y="5085825"/>
                  <a:pt x="9564676" y="5091016"/>
                </a:cubicBezTo>
                <a:lnTo>
                  <a:pt x="9605648" y="5108194"/>
                </a:lnTo>
                <a:lnTo>
                  <a:pt x="9580608" y="5151499"/>
                </a:lnTo>
                <a:cubicBezTo>
                  <a:pt x="9354208" y="5543062"/>
                  <a:pt x="9064418" y="6044264"/>
                  <a:pt x="8693486" y="6685800"/>
                </a:cubicBezTo>
                <a:cubicBezTo>
                  <a:pt x="8665958" y="6733339"/>
                  <a:pt x="8632925" y="6776306"/>
                  <a:pt x="8595419" y="6814017"/>
                </a:cubicBezTo>
                <a:lnTo>
                  <a:pt x="8545620" y="6858000"/>
                </a:lnTo>
                <a:lnTo>
                  <a:pt x="7612173" y="6858000"/>
                </a:lnTo>
                <a:lnTo>
                  <a:pt x="7591825" y="6822959"/>
                </a:lnTo>
                <a:cubicBezTo>
                  <a:pt x="7538315" y="6730809"/>
                  <a:pt x="7478495" y="6627794"/>
                  <a:pt x="7411622" y="6512633"/>
                </a:cubicBezTo>
                <a:cubicBezTo>
                  <a:pt x="7370628" y="6444560"/>
                  <a:pt x="7370628" y="6357427"/>
                  <a:pt x="7411622" y="6289354"/>
                </a:cubicBezTo>
                <a:cubicBezTo>
                  <a:pt x="7411622" y="6289354"/>
                  <a:pt x="7411622" y="6289354"/>
                  <a:pt x="8045680" y="5197465"/>
                </a:cubicBezTo>
                <a:cubicBezTo>
                  <a:pt x="8083943" y="5126669"/>
                  <a:pt x="8160465" y="5083103"/>
                  <a:pt x="8239723" y="5083103"/>
                </a:cubicBezTo>
                <a:close/>
                <a:moveTo>
                  <a:pt x="10622296" y="1326563"/>
                </a:moveTo>
                <a:cubicBezTo>
                  <a:pt x="10622296" y="1326563"/>
                  <a:pt x="10622296" y="1326563"/>
                  <a:pt x="11448522" y="1326563"/>
                </a:cubicBezTo>
                <a:cubicBezTo>
                  <a:pt x="11502058" y="1326563"/>
                  <a:pt x="11550238" y="1355009"/>
                  <a:pt x="11577006" y="1401233"/>
                </a:cubicBezTo>
                <a:cubicBezTo>
                  <a:pt x="11577006" y="1401233"/>
                  <a:pt x="11577006" y="1401233"/>
                  <a:pt x="11989228" y="2114179"/>
                </a:cubicBezTo>
                <a:cubicBezTo>
                  <a:pt x="12015996" y="2158629"/>
                  <a:pt x="12015996" y="2215522"/>
                  <a:pt x="11989228" y="2259969"/>
                </a:cubicBezTo>
                <a:cubicBezTo>
                  <a:pt x="11989228" y="2259969"/>
                  <a:pt x="11989228" y="2259969"/>
                  <a:pt x="11577006" y="2972914"/>
                </a:cubicBezTo>
                <a:cubicBezTo>
                  <a:pt x="11550238" y="3019141"/>
                  <a:pt x="11502058" y="3047587"/>
                  <a:pt x="11448522" y="3047587"/>
                </a:cubicBezTo>
                <a:cubicBezTo>
                  <a:pt x="11448522" y="3047587"/>
                  <a:pt x="11448522" y="3047587"/>
                  <a:pt x="10622296" y="3047587"/>
                </a:cubicBezTo>
                <a:cubicBezTo>
                  <a:pt x="10570544" y="3047587"/>
                  <a:pt x="10520578" y="3019141"/>
                  <a:pt x="10495594" y="2972914"/>
                </a:cubicBezTo>
                <a:cubicBezTo>
                  <a:pt x="10495594" y="2972914"/>
                  <a:pt x="10495594" y="2972914"/>
                  <a:pt x="10081589" y="2259969"/>
                </a:cubicBezTo>
                <a:cubicBezTo>
                  <a:pt x="10054821" y="2215522"/>
                  <a:pt x="10054821" y="2158629"/>
                  <a:pt x="10081589" y="2114179"/>
                </a:cubicBezTo>
                <a:cubicBezTo>
                  <a:pt x="10081589" y="2114179"/>
                  <a:pt x="10081589" y="2114179"/>
                  <a:pt x="10495594" y="1401233"/>
                </a:cubicBezTo>
                <a:cubicBezTo>
                  <a:pt x="10520578" y="1355009"/>
                  <a:pt x="10570544" y="1326563"/>
                  <a:pt x="10622296" y="1326563"/>
                </a:cubicBezTo>
                <a:close/>
                <a:moveTo>
                  <a:pt x="0" y="0"/>
                </a:moveTo>
                <a:lnTo>
                  <a:pt x="4457990" y="0"/>
                </a:lnTo>
                <a:lnTo>
                  <a:pt x="5902610" y="0"/>
                </a:lnTo>
                <a:lnTo>
                  <a:pt x="8476869" y="0"/>
                </a:lnTo>
                <a:lnTo>
                  <a:pt x="8535933" y="39849"/>
                </a:lnTo>
                <a:cubicBezTo>
                  <a:pt x="8598516" y="88273"/>
                  <a:pt x="8652195" y="149296"/>
                  <a:pt x="8693486" y="220603"/>
                </a:cubicBezTo>
                <a:cubicBezTo>
                  <a:pt x="8693486" y="220603"/>
                  <a:pt x="8693486" y="220603"/>
                  <a:pt x="10389180" y="3153347"/>
                </a:cubicBezTo>
                <a:cubicBezTo>
                  <a:pt x="10499291" y="3336185"/>
                  <a:pt x="10499291" y="3570221"/>
                  <a:pt x="10389180" y="3753061"/>
                </a:cubicBezTo>
                <a:cubicBezTo>
                  <a:pt x="10389180" y="3753061"/>
                  <a:pt x="10389180" y="3753061"/>
                  <a:pt x="9759557" y="4842009"/>
                </a:cubicBezTo>
                <a:lnTo>
                  <a:pt x="9706493" y="4933778"/>
                </a:lnTo>
                <a:lnTo>
                  <a:pt x="9708360" y="4934561"/>
                </a:lnTo>
                <a:cubicBezTo>
                  <a:pt x="9746510" y="4956830"/>
                  <a:pt x="9778880" y="4989078"/>
                  <a:pt x="9802002" y="5029008"/>
                </a:cubicBezTo>
                <a:cubicBezTo>
                  <a:pt x="9802002" y="5029008"/>
                  <a:pt x="9802002" y="5029008"/>
                  <a:pt x="10514131" y="6260653"/>
                </a:cubicBezTo>
                <a:cubicBezTo>
                  <a:pt x="10560376" y="6337439"/>
                  <a:pt x="10560376" y="6435725"/>
                  <a:pt x="10514131" y="6512512"/>
                </a:cubicBezTo>
                <a:cubicBezTo>
                  <a:pt x="10514131" y="6512512"/>
                  <a:pt x="10514131" y="6512512"/>
                  <a:pt x="10340271" y="6813206"/>
                </a:cubicBezTo>
                <a:lnTo>
                  <a:pt x="10314372" y="6858000"/>
                </a:lnTo>
                <a:lnTo>
                  <a:pt x="10119136" y="6858000"/>
                </a:lnTo>
                <a:lnTo>
                  <a:pt x="10122008" y="6853033"/>
                </a:lnTo>
                <a:cubicBezTo>
                  <a:pt x="10327158" y="6498223"/>
                  <a:pt x="10327158" y="6498223"/>
                  <a:pt x="10327158" y="6498223"/>
                </a:cubicBezTo>
                <a:cubicBezTo>
                  <a:pt x="10368154" y="6430148"/>
                  <a:pt x="10368154" y="6343015"/>
                  <a:pt x="10327158" y="6274942"/>
                </a:cubicBezTo>
                <a:cubicBezTo>
                  <a:pt x="9695832" y="5183053"/>
                  <a:pt x="9695832" y="5183053"/>
                  <a:pt x="9695832" y="5183053"/>
                </a:cubicBezTo>
                <a:cubicBezTo>
                  <a:pt x="9675334" y="5147654"/>
                  <a:pt x="9646640" y="5119063"/>
                  <a:pt x="9612819" y="5099323"/>
                </a:cubicBezTo>
                <a:lnTo>
                  <a:pt x="9603213" y="5095298"/>
                </a:lnTo>
                <a:lnTo>
                  <a:pt x="9654707" y="5006238"/>
                </a:lnTo>
                <a:lnTo>
                  <a:pt x="9693004" y="4940002"/>
                </a:lnTo>
                <a:lnTo>
                  <a:pt x="9653283" y="4923348"/>
                </a:lnTo>
                <a:cubicBezTo>
                  <a:pt x="9631750" y="4917491"/>
                  <a:pt x="9609208" y="4914420"/>
                  <a:pt x="9586087" y="4914420"/>
                </a:cubicBezTo>
                <a:cubicBezTo>
                  <a:pt x="8158743" y="4914420"/>
                  <a:pt x="8158743" y="4914420"/>
                  <a:pt x="8158743" y="4914420"/>
                </a:cubicBezTo>
                <a:cubicBezTo>
                  <a:pt x="8069341" y="4914420"/>
                  <a:pt x="7983024" y="4963563"/>
                  <a:pt x="7939863" y="5043420"/>
                </a:cubicBezTo>
                <a:cubicBezTo>
                  <a:pt x="7224650" y="6275065"/>
                  <a:pt x="7224650" y="6275065"/>
                  <a:pt x="7224650" y="6275065"/>
                </a:cubicBezTo>
                <a:cubicBezTo>
                  <a:pt x="7178407" y="6351849"/>
                  <a:pt x="7178407" y="6450135"/>
                  <a:pt x="7224650" y="6526922"/>
                </a:cubicBezTo>
                <a:cubicBezTo>
                  <a:pt x="7269350" y="6603900"/>
                  <a:pt x="7311257" y="6676067"/>
                  <a:pt x="7350544" y="6743723"/>
                </a:cubicBezTo>
                <a:lnTo>
                  <a:pt x="7416905" y="6858000"/>
                </a:lnTo>
                <a:lnTo>
                  <a:pt x="5902610" y="6858000"/>
                </a:lnTo>
                <a:lnTo>
                  <a:pt x="438935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523581A3-C267-BE47-B0BB-EFB2C0536E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296"/>
            <a:ext cx="12009304" cy="659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1021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4C1A6D9D-854F-5143-81DC-ABFA71F3E9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9" b="1929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582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B9B278A5-F0B1-8B43-8339-6C3B02250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69" y="144162"/>
            <a:ext cx="11361350" cy="648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8272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9200202A-36FB-C14A-BDDC-D5AA271D0C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50" y="102974"/>
            <a:ext cx="11121080" cy="657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8111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D0FBADBE-D2F2-D840-8F31-A8F97F949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54" y="157892"/>
            <a:ext cx="10901405" cy="643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2572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62FDB4BD-B80A-0045-8263-3728B89AC3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05" y="109838"/>
            <a:ext cx="11615352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81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C8B80AB4-0F57-0E45-B0CD-B7C863328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62" y="192216"/>
            <a:ext cx="11814433" cy="645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0257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5DC1AE30-F99D-7942-947C-F22B208D7C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14" y="205946"/>
            <a:ext cx="11512378" cy="641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8396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="" xmlns:a16="http://schemas.microsoft.com/office/drawing/2014/main" id="{7EBFDB7D-DD97-44CE-AFFB-458781A3DB9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" y="0"/>
            <a:ext cx="1219199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29267E40-FD39-D944-87F7-9064BDF377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" r="-1" b="-1"/>
          <a:stretch/>
        </p:blipFill>
        <p:spPr>
          <a:xfrm>
            <a:off x="19" y="10"/>
            <a:ext cx="11196576" cy="6857990"/>
          </a:xfrm>
          <a:custGeom>
            <a:avLst/>
            <a:gdLst/>
            <a:ahLst/>
            <a:cxnLst/>
            <a:rect l="l" t="t" r="r" b="b"/>
            <a:pathLst>
              <a:path w="9272922" h="6858000">
                <a:moveTo>
                  <a:pt x="0" y="0"/>
                </a:moveTo>
                <a:lnTo>
                  <a:pt x="1733417" y="0"/>
                </a:lnTo>
                <a:lnTo>
                  <a:pt x="3307976" y="0"/>
                </a:lnTo>
                <a:lnTo>
                  <a:pt x="8126249" y="0"/>
                </a:lnTo>
                <a:lnTo>
                  <a:pt x="8138896" y="31774"/>
                </a:lnTo>
                <a:cubicBezTo>
                  <a:pt x="9193904" y="2682457"/>
                  <a:pt x="9193904" y="2682457"/>
                  <a:pt x="9193904" y="2682457"/>
                </a:cubicBezTo>
                <a:cubicBezTo>
                  <a:pt x="9299262" y="2988100"/>
                  <a:pt x="9299262" y="3446565"/>
                  <a:pt x="9193904" y="3752208"/>
                </a:cubicBezTo>
                <a:cubicBezTo>
                  <a:pt x="8709916" y="4968215"/>
                  <a:pt x="8331802" y="5918220"/>
                  <a:pt x="8036400" y="6660411"/>
                </a:cubicBezTo>
                <a:lnTo>
                  <a:pt x="7957938" y="6857542"/>
                </a:lnTo>
                <a:lnTo>
                  <a:pt x="3307976" y="6857542"/>
                </a:lnTo>
                <a:lnTo>
                  <a:pt x="330797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Freeform 5">
            <a:extLst>
              <a:ext uri="{FF2B5EF4-FFF2-40B4-BE49-F238E27FC236}">
                <a16:creationId xmlns="" xmlns:a16="http://schemas.microsoft.com/office/drawing/2014/main" id="{50F864A1-23CF-4954-887F-3C4458622A6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9160561" y="1348782"/>
            <a:ext cx="935037" cy="824315"/>
          </a:xfrm>
          <a:custGeom>
            <a:avLst/>
            <a:gdLst>
              <a:gd name="T0" fmla="*/ 225 w 785"/>
              <a:gd name="T1" fmla="*/ 692 h 692"/>
              <a:gd name="T2" fmla="*/ 177 w 785"/>
              <a:gd name="T3" fmla="*/ 665 h 692"/>
              <a:gd name="T4" fmla="*/ 9 w 785"/>
              <a:gd name="T5" fmla="*/ 374 h 692"/>
              <a:gd name="T6" fmla="*/ 9 w 785"/>
              <a:gd name="T7" fmla="*/ 318 h 692"/>
              <a:gd name="T8" fmla="*/ 177 w 785"/>
              <a:gd name="T9" fmla="*/ 27 h 692"/>
              <a:gd name="T10" fmla="*/ 225 w 785"/>
              <a:gd name="T11" fmla="*/ 0 h 692"/>
              <a:gd name="T12" fmla="*/ 561 w 785"/>
              <a:gd name="T13" fmla="*/ 0 h 692"/>
              <a:gd name="T14" fmla="*/ 609 w 785"/>
              <a:gd name="T15" fmla="*/ 27 h 692"/>
              <a:gd name="T16" fmla="*/ 777 w 785"/>
              <a:gd name="T17" fmla="*/ 318 h 692"/>
              <a:gd name="T18" fmla="*/ 777 w 785"/>
              <a:gd name="T19" fmla="*/ 374 h 692"/>
              <a:gd name="T20" fmla="*/ 609 w 785"/>
              <a:gd name="T21" fmla="*/ 665 h 692"/>
              <a:gd name="T22" fmla="*/ 561 w 785"/>
              <a:gd name="T23" fmla="*/ 692 h 692"/>
              <a:gd name="T24" fmla="*/ 225 w 785"/>
              <a:gd name="T25" fmla="*/ 692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5" h="692">
                <a:moveTo>
                  <a:pt x="225" y="692"/>
                </a:moveTo>
                <a:cubicBezTo>
                  <a:pt x="207" y="692"/>
                  <a:pt x="185" y="680"/>
                  <a:pt x="177" y="665"/>
                </a:cubicBezTo>
                <a:cubicBezTo>
                  <a:pt x="9" y="374"/>
                  <a:pt x="9" y="374"/>
                  <a:pt x="9" y="374"/>
                </a:cubicBezTo>
                <a:cubicBezTo>
                  <a:pt x="0" y="358"/>
                  <a:pt x="0" y="334"/>
                  <a:pt x="9" y="318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85" y="12"/>
                  <a:pt x="207" y="0"/>
                  <a:pt x="225" y="0"/>
                </a:cubicBezTo>
                <a:cubicBezTo>
                  <a:pt x="561" y="0"/>
                  <a:pt x="561" y="0"/>
                  <a:pt x="561" y="0"/>
                </a:cubicBezTo>
                <a:cubicBezTo>
                  <a:pt x="578" y="0"/>
                  <a:pt x="600" y="12"/>
                  <a:pt x="609" y="27"/>
                </a:cubicBezTo>
                <a:cubicBezTo>
                  <a:pt x="777" y="318"/>
                  <a:pt x="777" y="318"/>
                  <a:pt x="777" y="318"/>
                </a:cubicBezTo>
                <a:cubicBezTo>
                  <a:pt x="785" y="334"/>
                  <a:pt x="785" y="358"/>
                  <a:pt x="777" y="374"/>
                </a:cubicBezTo>
                <a:cubicBezTo>
                  <a:pt x="609" y="665"/>
                  <a:pt x="609" y="665"/>
                  <a:pt x="609" y="665"/>
                </a:cubicBezTo>
                <a:cubicBezTo>
                  <a:pt x="600" y="680"/>
                  <a:pt x="578" y="692"/>
                  <a:pt x="561" y="692"/>
                </a:cubicBezTo>
                <a:lnTo>
                  <a:pt x="225" y="692"/>
                </a:lnTo>
                <a:close/>
              </a:path>
            </a:pathLst>
          </a:custGeom>
          <a:noFill/>
          <a:ln w="28575" cmpd="sng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5">
            <a:extLst>
              <a:ext uri="{FF2B5EF4-FFF2-40B4-BE49-F238E27FC236}">
                <a16:creationId xmlns="" xmlns:a16="http://schemas.microsoft.com/office/drawing/2014/main" id="{8D313E8C-7457-407E-BDA5-EACA44D382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9960661" y="1000124"/>
            <a:ext cx="762167" cy="671915"/>
          </a:xfrm>
          <a:custGeom>
            <a:avLst/>
            <a:gdLst>
              <a:gd name="T0" fmla="*/ 225 w 785"/>
              <a:gd name="T1" fmla="*/ 692 h 692"/>
              <a:gd name="T2" fmla="*/ 177 w 785"/>
              <a:gd name="T3" fmla="*/ 665 h 692"/>
              <a:gd name="T4" fmla="*/ 9 w 785"/>
              <a:gd name="T5" fmla="*/ 374 h 692"/>
              <a:gd name="T6" fmla="*/ 9 w 785"/>
              <a:gd name="T7" fmla="*/ 318 h 692"/>
              <a:gd name="T8" fmla="*/ 177 w 785"/>
              <a:gd name="T9" fmla="*/ 27 h 692"/>
              <a:gd name="T10" fmla="*/ 225 w 785"/>
              <a:gd name="T11" fmla="*/ 0 h 692"/>
              <a:gd name="T12" fmla="*/ 561 w 785"/>
              <a:gd name="T13" fmla="*/ 0 h 692"/>
              <a:gd name="T14" fmla="*/ 609 w 785"/>
              <a:gd name="T15" fmla="*/ 27 h 692"/>
              <a:gd name="T16" fmla="*/ 777 w 785"/>
              <a:gd name="T17" fmla="*/ 318 h 692"/>
              <a:gd name="T18" fmla="*/ 777 w 785"/>
              <a:gd name="T19" fmla="*/ 374 h 692"/>
              <a:gd name="T20" fmla="*/ 609 w 785"/>
              <a:gd name="T21" fmla="*/ 665 h 692"/>
              <a:gd name="T22" fmla="*/ 561 w 785"/>
              <a:gd name="T23" fmla="*/ 692 h 692"/>
              <a:gd name="T24" fmla="*/ 225 w 785"/>
              <a:gd name="T25" fmla="*/ 692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5" h="692">
                <a:moveTo>
                  <a:pt x="225" y="692"/>
                </a:moveTo>
                <a:cubicBezTo>
                  <a:pt x="207" y="692"/>
                  <a:pt x="185" y="680"/>
                  <a:pt x="177" y="665"/>
                </a:cubicBezTo>
                <a:cubicBezTo>
                  <a:pt x="9" y="374"/>
                  <a:pt x="9" y="374"/>
                  <a:pt x="9" y="374"/>
                </a:cubicBezTo>
                <a:cubicBezTo>
                  <a:pt x="0" y="358"/>
                  <a:pt x="0" y="334"/>
                  <a:pt x="9" y="318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85" y="12"/>
                  <a:pt x="207" y="0"/>
                  <a:pt x="225" y="0"/>
                </a:cubicBezTo>
                <a:cubicBezTo>
                  <a:pt x="561" y="0"/>
                  <a:pt x="561" y="0"/>
                  <a:pt x="561" y="0"/>
                </a:cubicBezTo>
                <a:cubicBezTo>
                  <a:pt x="578" y="0"/>
                  <a:pt x="600" y="12"/>
                  <a:pt x="609" y="27"/>
                </a:cubicBezTo>
                <a:cubicBezTo>
                  <a:pt x="777" y="318"/>
                  <a:pt x="777" y="318"/>
                  <a:pt x="777" y="318"/>
                </a:cubicBezTo>
                <a:cubicBezTo>
                  <a:pt x="785" y="334"/>
                  <a:pt x="785" y="358"/>
                  <a:pt x="777" y="374"/>
                </a:cubicBezTo>
                <a:cubicBezTo>
                  <a:pt x="609" y="665"/>
                  <a:pt x="609" y="665"/>
                  <a:pt x="609" y="665"/>
                </a:cubicBezTo>
                <a:cubicBezTo>
                  <a:pt x="600" y="680"/>
                  <a:pt x="578" y="692"/>
                  <a:pt x="561" y="692"/>
                </a:cubicBezTo>
                <a:lnTo>
                  <a:pt x="225" y="692"/>
                </a:lnTo>
                <a:close/>
              </a:path>
            </a:pathLst>
          </a:custGeom>
          <a:noFill/>
          <a:ln w="28575" cmpd="sng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1487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0609715E-E961-724A-945E-A626DF98C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73" y="82378"/>
            <a:ext cx="11553568" cy="677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836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C76FCD45-B904-544B-A0C8-E3B48B292B3B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75513" y="116703"/>
            <a:ext cx="12040973" cy="6624594"/>
          </a:xfrm>
        </p:spPr>
      </p:pic>
    </p:spTree>
    <p:extLst>
      <p:ext uri="{BB962C8B-B14F-4D97-AF65-F5344CB8AC3E}">
        <p14:creationId xmlns:p14="http://schemas.microsoft.com/office/powerpoint/2010/main" val="335451197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4A9C3946-2F18-4847-AB3F-B878A402A7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51" y="82378"/>
            <a:ext cx="11615352" cy="655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42556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473A905F-BAA0-DF49-ABBD-4DF0A8E1F0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08" y="89244"/>
            <a:ext cx="11903675" cy="676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9377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CD0050FC-6D35-0D47-A4FD-8E4097BC3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14" y="123568"/>
            <a:ext cx="11965459" cy="673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70499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35E6E85A-BD86-C14B-AEB4-01D3B4A98F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0" y="185352"/>
            <a:ext cx="11560432" cy="645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94515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80347E1B-AD2F-074B-BBB8-10DEE40F69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96" y="130432"/>
            <a:ext cx="11581026" cy="6617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5835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F54A9924-4C0A-5B42-829B-3FFE85585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96" y="116704"/>
            <a:ext cx="11299566" cy="662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44867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67A8CD67-9C99-5E48-AFF6-1F4D4C3FC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0" y="178200"/>
            <a:ext cx="11781146" cy="65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13428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51522671-9DD8-0C43-89B4-073E6CB41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96" y="130432"/>
            <a:ext cx="11333890" cy="662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23053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36FCCEC8-B487-6744-8A60-90D962CDA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185352"/>
            <a:ext cx="11780107" cy="649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62208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52DB57CF-0F25-5C4C-8A96-2B555F926A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95" y="144162"/>
            <a:ext cx="11210324" cy="66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084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B870231A-F227-5E48-9C63-65A37E6C424E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240270" y="1"/>
            <a:ext cx="11217190" cy="6809946"/>
          </a:xfrm>
        </p:spPr>
      </p:pic>
    </p:spTree>
    <p:extLst>
      <p:ext uri="{BB962C8B-B14F-4D97-AF65-F5344CB8AC3E}">
        <p14:creationId xmlns:p14="http://schemas.microsoft.com/office/powerpoint/2010/main" val="251693574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CACF4209-7DF5-D644-B6D0-528928A3C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52" y="164758"/>
            <a:ext cx="11327026" cy="661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92635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36A1CEC9-1915-844B-8DC5-5012094EE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58" y="109838"/>
            <a:ext cx="11388810" cy="656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0203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45EDBBF2-A314-F640-B094-458E3A5F7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12" y="233406"/>
            <a:ext cx="11371648" cy="635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7473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1B23C813-0A79-114D-81B8-9E31797B6D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" y="157892"/>
            <a:ext cx="11553567" cy="642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737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60A17EA8-29E8-A743-8DAE-BBDFFFF693E7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16703" y="0"/>
            <a:ext cx="11443729" cy="6809946"/>
          </a:xfrm>
        </p:spPr>
      </p:pic>
    </p:spTree>
    <p:extLst>
      <p:ext uri="{BB962C8B-B14F-4D97-AF65-F5344CB8AC3E}">
        <p14:creationId xmlns:p14="http://schemas.microsoft.com/office/powerpoint/2010/main" val="2654917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B289AB34-CA83-3F45-B8DA-F8DCD5F60759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/>
          <a:srcRect l="16589" t="16769" r="5783"/>
          <a:stretch/>
        </p:blipFill>
        <p:spPr>
          <a:xfrm>
            <a:off x="624703" y="102973"/>
            <a:ext cx="10717901" cy="675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287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D1D3B724-F882-FA48-9492-E01F084E2405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99081" y="130432"/>
            <a:ext cx="11471189" cy="6562811"/>
          </a:xfrm>
        </p:spPr>
      </p:pic>
    </p:spTree>
    <p:extLst>
      <p:ext uri="{BB962C8B-B14F-4D97-AF65-F5344CB8AC3E}">
        <p14:creationId xmlns:p14="http://schemas.microsoft.com/office/powerpoint/2010/main" val="3090072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10224149</TotalTime>
  <Words>4</Words>
  <Application>Microsoft Macintosh PowerPoint</Application>
  <PresentationFormat>Custom</PresentationFormat>
  <Paragraphs>2</Paragraphs>
  <Slides>63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Office Theme</vt:lpstr>
      <vt:lpstr>KIDNEY PHYSIOLOGY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Abbas Etminan</dc:creator>
  <cp:lastModifiedBy>etminan</cp:lastModifiedBy>
  <cp:revision>6</cp:revision>
  <dcterms:created xsi:type="dcterms:W3CDTF">2020-06-09T16:42:19Z</dcterms:created>
  <dcterms:modified xsi:type="dcterms:W3CDTF">2020-06-10T02:33:45Z</dcterms:modified>
</cp:coreProperties>
</file>