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311" r:id="rId2"/>
    <p:sldId id="256" r:id="rId3"/>
    <p:sldId id="257" r:id="rId4"/>
    <p:sldId id="306" r:id="rId5"/>
    <p:sldId id="309" r:id="rId6"/>
    <p:sldId id="261" r:id="rId7"/>
    <p:sldId id="258" r:id="rId8"/>
    <p:sldId id="262" r:id="rId9"/>
    <p:sldId id="263" r:id="rId10"/>
    <p:sldId id="308" r:id="rId11"/>
    <p:sldId id="301" r:id="rId12"/>
    <p:sldId id="269" r:id="rId13"/>
    <p:sldId id="303" r:id="rId14"/>
    <p:sldId id="272" r:id="rId15"/>
    <p:sldId id="275" r:id="rId16"/>
    <p:sldId id="304" r:id="rId17"/>
    <p:sldId id="281" r:id="rId18"/>
    <p:sldId id="307" r:id="rId19"/>
    <p:sldId id="282" r:id="rId20"/>
    <p:sldId id="305" r:id="rId21"/>
    <p:sldId id="283" r:id="rId22"/>
    <p:sldId id="284" r:id="rId23"/>
    <p:sldId id="285" r:id="rId24"/>
    <p:sldId id="286" r:id="rId25"/>
    <p:sldId id="287" r:id="rId26"/>
    <p:sldId id="291" r:id="rId27"/>
    <p:sldId id="288" r:id="rId28"/>
    <p:sldId id="294" r:id="rId29"/>
    <p:sldId id="292" r:id="rId30"/>
    <p:sldId id="295" r:id="rId31"/>
    <p:sldId id="296" r:id="rId32"/>
    <p:sldId id="297" r:id="rId33"/>
    <p:sldId id="298" r:id="rId34"/>
    <p:sldId id="299" r:id="rId35"/>
    <p:sldId id="310"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30" autoAdjust="0"/>
    <p:restoredTop sz="94660"/>
  </p:normalViewPr>
  <p:slideViewPr>
    <p:cSldViewPr snapToGrid="0">
      <p:cViewPr varScale="1">
        <p:scale>
          <a:sx n="69" d="100"/>
          <a:sy n="69" d="100"/>
        </p:scale>
        <p:origin x="66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175887-79E4-483C-B309-4635826D30ED}" type="doc">
      <dgm:prSet loTypeId="urn:microsoft.com/office/officeart/2005/8/layout/vProcess5" loCatId="process" qsTypeId="urn:microsoft.com/office/officeart/2005/8/quickstyle/3d2" qsCatId="3D" csTypeId="urn:microsoft.com/office/officeart/2005/8/colors/accent1_2" csCatId="accent1" phldr="1"/>
      <dgm:spPr/>
      <dgm:t>
        <a:bodyPr/>
        <a:lstStyle/>
        <a:p>
          <a:endParaRPr lang="en-US"/>
        </a:p>
      </dgm:t>
    </dgm:pt>
    <dgm:pt modelId="{26B9A3A1-A314-437F-8687-5A6D43A642D3}">
      <dgm:prSet phldrT="[Text]" custT="1"/>
      <dgm:spPr/>
      <dgm:t>
        <a:bodyPr/>
        <a:lstStyle/>
        <a:p>
          <a:pPr algn="ctr" rtl="1"/>
          <a:r>
            <a:rPr lang="fa-IR" sz="4000" b="1" dirty="0" smtClean="0">
              <a:solidFill>
                <a:schemeClr val="tx1"/>
              </a:solidFill>
              <a:effectLst>
                <a:outerShdw blurRad="38100" dist="38100" dir="2700000" algn="tl">
                  <a:srgbClr val="000000">
                    <a:alpha val="43137"/>
                  </a:srgbClr>
                </a:outerShdw>
              </a:effectLst>
              <a:cs typeface="B Nazanin" panose="00000400000000000000" pitchFamily="2" charset="-78"/>
            </a:rPr>
            <a:t>علل تشکیل لخته در همودیالیز</a:t>
          </a:r>
          <a:endParaRPr lang="en-US" sz="4000" b="1" dirty="0">
            <a:solidFill>
              <a:schemeClr val="tx1"/>
            </a:solidFill>
            <a:effectLst>
              <a:outerShdw blurRad="38100" dist="38100" dir="2700000" algn="tl">
                <a:srgbClr val="000000">
                  <a:alpha val="43137"/>
                </a:srgbClr>
              </a:outerShdw>
            </a:effectLst>
            <a:cs typeface="B Nazanin" panose="00000400000000000000" pitchFamily="2" charset="-78"/>
          </a:endParaRPr>
        </a:p>
      </dgm:t>
    </dgm:pt>
    <dgm:pt modelId="{DEF335BD-BAE2-46A2-9894-16ED3C4CD606}" type="parTrans" cxnId="{F3C8964E-B7FD-4061-A0D9-999335302E8D}">
      <dgm:prSet/>
      <dgm:spPr/>
      <dgm:t>
        <a:bodyPr/>
        <a:lstStyle/>
        <a:p>
          <a:endParaRPr lang="en-US">
            <a:cs typeface="B Nazanin" panose="00000400000000000000" pitchFamily="2" charset="-78"/>
          </a:endParaRPr>
        </a:p>
      </dgm:t>
    </dgm:pt>
    <dgm:pt modelId="{FC965CC2-7B28-4069-A801-2A07F598210A}" type="sibTrans" cxnId="{F3C8964E-B7FD-4061-A0D9-999335302E8D}">
      <dgm:prSet/>
      <dgm:spPr/>
      <dgm:t>
        <a:bodyPr/>
        <a:lstStyle/>
        <a:p>
          <a:endParaRPr lang="en-US">
            <a:cs typeface="B Nazanin" panose="00000400000000000000" pitchFamily="2" charset="-78"/>
          </a:endParaRPr>
        </a:p>
      </dgm:t>
    </dgm:pt>
    <dgm:pt modelId="{62F8B72F-2015-4B3E-A328-F3C94DD7870C}">
      <dgm:prSet phldrT="[Text]" custT="1"/>
      <dgm:spPr/>
      <dgm:t>
        <a:bodyPr/>
        <a:lstStyle/>
        <a:p>
          <a:pPr rtl="1"/>
          <a:r>
            <a:rPr lang="fa-IR" sz="2800" b="1" dirty="0" smtClean="0">
              <a:effectLst>
                <a:outerShdw blurRad="38100" dist="38100" dir="2700000" algn="tl">
                  <a:srgbClr val="000000">
                    <a:alpha val="43137"/>
                  </a:srgbClr>
                </a:outerShdw>
              </a:effectLst>
              <a:cs typeface="B Nazanin" panose="00000400000000000000" pitchFamily="2" charset="-78"/>
            </a:rPr>
            <a:t>تماس خون با سوزن ها و کاتترتیوب ها چمبرها و</a:t>
          </a:r>
          <a:r>
            <a:rPr lang="en-US" sz="2800" b="1" dirty="0" smtClean="0">
              <a:effectLst>
                <a:outerShdw blurRad="38100" dist="38100" dir="2700000" algn="tl">
                  <a:srgbClr val="000000">
                    <a:alpha val="43137"/>
                  </a:srgbClr>
                </a:outerShdw>
              </a:effectLst>
              <a:cs typeface="B Nazanin" panose="00000400000000000000" pitchFamily="2" charset="-78"/>
            </a:rPr>
            <a:t> </a:t>
          </a:r>
          <a:r>
            <a:rPr lang="fa-IR" sz="2800" b="1" dirty="0" smtClean="0">
              <a:effectLst>
                <a:outerShdw blurRad="38100" dist="38100" dir="2700000" algn="tl">
                  <a:srgbClr val="000000">
                    <a:alpha val="43137"/>
                  </a:srgbClr>
                </a:outerShdw>
              </a:effectLst>
              <a:cs typeface="B Nazanin" panose="00000400000000000000" pitchFamily="2" charset="-78"/>
            </a:rPr>
            <a:t>صافی</a:t>
          </a:r>
          <a:endParaRPr lang="en-US" sz="2800" dirty="0">
            <a:effectLst>
              <a:outerShdw blurRad="38100" dist="38100" dir="2700000" algn="tl">
                <a:srgbClr val="000000">
                  <a:alpha val="43137"/>
                </a:srgbClr>
              </a:outerShdw>
            </a:effectLst>
            <a:cs typeface="B Nazanin" panose="00000400000000000000" pitchFamily="2" charset="-78"/>
          </a:endParaRPr>
        </a:p>
      </dgm:t>
    </dgm:pt>
    <dgm:pt modelId="{FD367A40-97D6-414F-BF2F-0477B3519543}" type="parTrans" cxnId="{6BB3C6B0-5F68-4D23-A121-5D263E7DC22A}">
      <dgm:prSet/>
      <dgm:spPr/>
      <dgm:t>
        <a:bodyPr/>
        <a:lstStyle/>
        <a:p>
          <a:endParaRPr lang="en-US">
            <a:cs typeface="B Nazanin" panose="00000400000000000000" pitchFamily="2" charset="-78"/>
          </a:endParaRPr>
        </a:p>
      </dgm:t>
    </dgm:pt>
    <dgm:pt modelId="{93B16FD7-8B9F-4F89-87B4-62C30EAE640E}" type="sibTrans" cxnId="{6BB3C6B0-5F68-4D23-A121-5D263E7DC22A}">
      <dgm:prSet/>
      <dgm:spPr/>
      <dgm:t>
        <a:bodyPr/>
        <a:lstStyle/>
        <a:p>
          <a:endParaRPr lang="en-US">
            <a:cs typeface="B Nazanin" panose="00000400000000000000" pitchFamily="2" charset="-78"/>
          </a:endParaRPr>
        </a:p>
      </dgm:t>
    </dgm:pt>
    <dgm:pt modelId="{27976EC3-BB7D-49D6-8D40-B0D19BDE0E1C}">
      <dgm:prSet phldrT="[Text]"/>
      <dgm:spPr/>
      <dgm:t>
        <a:bodyPr/>
        <a:lstStyle/>
        <a:p>
          <a:pPr rtl="1"/>
          <a:r>
            <a:rPr lang="fa-IR" b="1" dirty="0" smtClean="0">
              <a:effectLst>
                <a:outerShdw blurRad="38100" dist="38100" dir="2700000" algn="tl">
                  <a:srgbClr val="000000">
                    <a:alpha val="43137"/>
                  </a:srgbClr>
                </a:outerShdw>
              </a:effectLst>
              <a:cs typeface="B Nazanin" panose="00000400000000000000" pitchFamily="2" charset="-78"/>
            </a:rPr>
            <a:t>تماس خون با هوا </a:t>
          </a:r>
          <a:endParaRPr lang="en-US" dirty="0">
            <a:effectLst>
              <a:outerShdw blurRad="38100" dist="38100" dir="2700000" algn="tl">
                <a:srgbClr val="000000">
                  <a:alpha val="43137"/>
                </a:srgbClr>
              </a:outerShdw>
            </a:effectLst>
            <a:cs typeface="B Nazanin" panose="00000400000000000000" pitchFamily="2" charset="-78"/>
          </a:endParaRPr>
        </a:p>
      </dgm:t>
    </dgm:pt>
    <dgm:pt modelId="{570F3307-5033-436B-987C-319840E46AF0}" type="parTrans" cxnId="{88383AD4-3A45-439D-9C92-E83AB9E34AE2}">
      <dgm:prSet/>
      <dgm:spPr/>
      <dgm:t>
        <a:bodyPr/>
        <a:lstStyle/>
        <a:p>
          <a:endParaRPr lang="en-US">
            <a:cs typeface="B Nazanin" panose="00000400000000000000" pitchFamily="2" charset="-78"/>
          </a:endParaRPr>
        </a:p>
      </dgm:t>
    </dgm:pt>
    <dgm:pt modelId="{AD6EE8E7-3D07-4DD9-92AE-19134B3F7523}" type="sibTrans" cxnId="{88383AD4-3A45-439D-9C92-E83AB9E34AE2}">
      <dgm:prSet/>
      <dgm:spPr/>
      <dgm:t>
        <a:bodyPr/>
        <a:lstStyle/>
        <a:p>
          <a:endParaRPr lang="en-US">
            <a:cs typeface="B Nazanin" panose="00000400000000000000" pitchFamily="2" charset="-78"/>
          </a:endParaRPr>
        </a:p>
      </dgm:t>
    </dgm:pt>
    <dgm:pt modelId="{10804EC5-177A-41E8-9D83-307DD3E36C8E}" type="pres">
      <dgm:prSet presAssocID="{26175887-79E4-483C-B309-4635826D30ED}" presName="outerComposite" presStyleCnt="0">
        <dgm:presLayoutVars>
          <dgm:chMax val="5"/>
          <dgm:dir/>
          <dgm:resizeHandles val="exact"/>
        </dgm:presLayoutVars>
      </dgm:prSet>
      <dgm:spPr/>
      <dgm:t>
        <a:bodyPr/>
        <a:lstStyle/>
        <a:p>
          <a:endParaRPr lang="en-US"/>
        </a:p>
      </dgm:t>
    </dgm:pt>
    <dgm:pt modelId="{8E90D44D-38FD-493E-8886-6EA9A6574D14}" type="pres">
      <dgm:prSet presAssocID="{26175887-79E4-483C-B309-4635826D30ED}" presName="dummyMaxCanvas" presStyleCnt="0">
        <dgm:presLayoutVars/>
      </dgm:prSet>
      <dgm:spPr/>
    </dgm:pt>
    <dgm:pt modelId="{039686AE-4BD8-40A5-B10B-3ED9AFA5FF30}" type="pres">
      <dgm:prSet presAssocID="{26175887-79E4-483C-B309-4635826D30ED}" presName="ThreeNodes_1" presStyleLbl="node1" presStyleIdx="0" presStyleCnt="3">
        <dgm:presLayoutVars>
          <dgm:bulletEnabled val="1"/>
        </dgm:presLayoutVars>
      </dgm:prSet>
      <dgm:spPr/>
      <dgm:t>
        <a:bodyPr/>
        <a:lstStyle/>
        <a:p>
          <a:endParaRPr lang="en-US"/>
        </a:p>
      </dgm:t>
    </dgm:pt>
    <dgm:pt modelId="{EF1B83A6-6CF6-4B93-A641-6DF55C70DF28}" type="pres">
      <dgm:prSet presAssocID="{26175887-79E4-483C-B309-4635826D30ED}" presName="ThreeNodes_2" presStyleLbl="node1" presStyleIdx="1" presStyleCnt="3">
        <dgm:presLayoutVars>
          <dgm:bulletEnabled val="1"/>
        </dgm:presLayoutVars>
      </dgm:prSet>
      <dgm:spPr/>
      <dgm:t>
        <a:bodyPr/>
        <a:lstStyle/>
        <a:p>
          <a:endParaRPr lang="en-US"/>
        </a:p>
      </dgm:t>
    </dgm:pt>
    <dgm:pt modelId="{F0A4FE7D-B1DF-44EC-B9B9-886358332F50}" type="pres">
      <dgm:prSet presAssocID="{26175887-79E4-483C-B309-4635826D30ED}" presName="ThreeNodes_3" presStyleLbl="node1" presStyleIdx="2" presStyleCnt="3">
        <dgm:presLayoutVars>
          <dgm:bulletEnabled val="1"/>
        </dgm:presLayoutVars>
      </dgm:prSet>
      <dgm:spPr/>
      <dgm:t>
        <a:bodyPr/>
        <a:lstStyle/>
        <a:p>
          <a:endParaRPr lang="en-US"/>
        </a:p>
      </dgm:t>
    </dgm:pt>
    <dgm:pt modelId="{6AC47264-5833-4D13-8C35-752459E51E07}" type="pres">
      <dgm:prSet presAssocID="{26175887-79E4-483C-B309-4635826D30ED}" presName="ThreeConn_1-2" presStyleLbl="fgAccFollowNode1" presStyleIdx="0" presStyleCnt="2">
        <dgm:presLayoutVars>
          <dgm:bulletEnabled val="1"/>
        </dgm:presLayoutVars>
      </dgm:prSet>
      <dgm:spPr/>
      <dgm:t>
        <a:bodyPr/>
        <a:lstStyle/>
        <a:p>
          <a:endParaRPr lang="en-US"/>
        </a:p>
      </dgm:t>
    </dgm:pt>
    <dgm:pt modelId="{2B2BF902-9BDB-4E7A-A0EC-E17C0496C25A}" type="pres">
      <dgm:prSet presAssocID="{26175887-79E4-483C-B309-4635826D30ED}" presName="ThreeConn_2-3" presStyleLbl="fgAccFollowNode1" presStyleIdx="1" presStyleCnt="2">
        <dgm:presLayoutVars>
          <dgm:bulletEnabled val="1"/>
        </dgm:presLayoutVars>
      </dgm:prSet>
      <dgm:spPr/>
      <dgm:t>
        <a:bodyPr/>
        <a:lstStyle/>
        <a:p>
          <a:endParaRPr lang="en-US"/>
        </a:p>
      </dgm:t>
    </dgm:pt>
    <dgm:pt modelId="{1C2B8770-67FA-430F-A1AF-7495EEB61816}" type="pres">
      <dgm:prSet presAssocID="{26175887-79E4-483C-B309-4635826D30ED}" presName="ThreeNodes_1_text" presStyleLbl="node1" presStyleIdx="2" presStyleCnt="3">
        <dgm:presLayoutVars>
          <dgm:bulletEnabled val="1"/>
        </dgm:presLayoutVars>
      </dgm:prSet>
      <dgm:spPr/>
      <dgm:t>
        <a:bodyPr/>
        <a:lstStyle/>
        <a:p>
          <a:endParaRPr lang="en-US"/>
        </a:p>
      </dgm:t>
    </dgm:pt>
    <dgm:pt modelId="{9C584938-C0AC-44DD-B6D0-EEAD74F7624E}" type="pres">
      <dgm:prSet presAssocID="{26175887-79E4-483C-B309-4635826D30ED}" presName="ThreeNodes_2_text" presStyleLbl="node1" presStyleIdx="2" presStyleCnt="3">
        <dgm:presLayoutVars>
          <dgm:bulletEnabled val="1"/>
        </dgm:presLayoutVars>
      </dgm:prSet>
      <dgm:spPr/>
      <dgm:t>
        <a:bodyPr/>
        <a:lstStyle/>
        <a:p>
          <a:endParaRPr lang="en-US"/>
        </a:p>
      </dgm:t>
    </dgm:pt>
    <dgm:pt modelId="{00642CC2-4F46-4011-8786-3B20FD7344AD}" type="pres">
      <dgm:prSet presAssocID="{26175887-79E4-483C-B309-4635826D30ED}" presName="ThreeNodes_3_text" presStyleLbl="node1" presStyleIdx="2" presStyleCnt="3">
        <dgm:presLayoutVars>
          <dgm:bulletEnabled val="1"/>
        </dgm:presLayoutVars>
      </dgm:prSet>
      <dgm:spPr/>
      <dgm:t>
        <a:bodyPr/>
        <a:lstStyle/>
        <a:p>
          <a:endParaRPr lang="en-US"/>
        </a:p>
      </dgm:t>
    </dgm:pt>
  </dgm:ptLst>
  <dgm:cxnLst>
    <dgm:cxn modelId="{88383AD4-3A45-439D-9C92-E83AB9E34AE2}" srcId="{26175887-79E4-483C-B309-4635826D30ED}" destId="{27976EC3-BB7D-49D6-8D40-B0D19BDE0E1C}" srcOrd="2" destOrd="0" parTransId="{570F3307-5033-436B-987C-319840E46AF0}" sibTransId="{AD6EE8E7-3D07-4DD9-92AE-19134B3F7523}"/>
    <dgm:cxn modelId="{3F005E0B-0EDD-489F-8232-AFCC1CE3300B}" type="presOf" srcId="{26175887-79E4-483C-B309-4635826D30ED}" destId="{10804EC5-177A-41E8-9D83-307DD3E36C8E}" srcOrd="0" destOrd="0" presId="urn:microsoft.com/office/officeart/2005/8/layout/vProcess5"/>
    <dgm:cxn modelId="{713905B2-7874-4FD5-A8E1-835330833951}" type="presOf" srcId="{62F8B72F-2015-4B3E-A328-F3C94DD7870C}" destId="{EF1B83A6-6CF6-4B93-A641-6DF55C70DF28}" srcOrd="0" destOrd="0" presId="urn:microsoft.com/office/officeart/2005/8/layout/vProcess5"/>
    <dgm:cxn modelId="{F3C8964E-B7FD-4061-A0D9-999335302E8D}" srcId="{26175887-79E4-483C-B309-4635826D30ED}" destId="{26B9A3A1-A314-437F-8687-5A6D43A642D3}" srcOrd="0" destOrd="0" parTransId="{DEF335BD-BAE2-46A2-9894-16ED3C4CD606}" sibTransId="{FC965CC2-7B28-4069-A801-2A07F598210A}"/>
    <dgm:cxn modelId="{DC25DAA7-35AE-4097-9A39-D1904F33A4CE}" type="presOf" srcId="{26B9A3A1-A314-437F-8687-5A6D43A642D3}" destId="{1C2B8770-67FA-430F-A1AF-7495EEB61816}" srcOrd="1" destOrd="0" presId="urn:microsoft.com/office/officeart/2005/8/layout/vProcess5"/>
    <dgm:cxn modelId="{3BED912A-4ED9-4DED-8F1B-F304A6347A9B}" type="presOf" srcId="{27976EC3-BB7D-49D6-8D40-B0D19BDE0E1C}" destId="{00642CC2-4F46-4011-8786-3B20FD7344AD}" srcOrd="1" destOrd="0" presId="urn:microsoft.com/office/officeart/2005/8/layout/vProcess5"/>
    <dgm:cxn modelId="{7ECF2FD3-1514-4485-A6EE-A9ECCB50F2C9}" type="presOf" srcId="{FC965CC2-7B28-4069-A801-2A07F598210A}" destId="{6AC47264-5833-4D13-8C35-752459E51E07}" srcOrd="0" destOrd="0" presId="urn:microsoft.com/office/officeart/2005/8/layout/vProcess5"/>
    <dgm:cxn modelId="{DAF0A494-91A0-4AA4-A1A5-91A71490A5D8}" type="presOf" srcId="{62F8B72F-2015-4B3E-A328-F3C94DD7870C}" destId="{9C584938-C0AC-44DD-B6D0-EEAD74F7624E}" srcOrd="1" destOrd="0" presId="urn:microsoft.com/office/officeart/2005/8/layout/vProcess5"/>
    <dgm:cxn modelId="{6BB3C6B0-5F68-4D23-A121-5D263E7DC22A}" srcId="{26175887-79E4-483C-B309-4635826D30ED}" destId="{62F8B72F-2015-4B3E-A328-F3C94DD7870C}" srcOrd="1" destOrd="0" parTransId="{FD367A40-97D6-414F-BF2F-0477B3519543}" sibTransId="{93B16FD7-8B9F-4F89-87B4-62C30EAE640E}"/>
    <dgm:cxn modelId="{78310471-7666-47BD-B6AE-1628A4F450E2}" type="presOf" srcId="{27976EC3-BB7D-49D6-8D40-B0D19BDE0E1C}" destId="{F0A4FE7D-B1DF-44EC-B9B9-886358332F50}" srcOrd="0" destOrd="0" presId="urn:microsoft.com/office/officeart/2005/8/layout/vProcess5"/>
    <dgm:cxn modelId="{180AECBA-9947-4C61-8F3E-32149310966E}" type="presOf" srcId="{93B16FD7-8B9F-4F89-87B4-62C30EAE640E}" destId="{2B2BF902-9BDB-4E7A-A0EC-E17C0496C25A}" srcOrd="0" destOrd="0" presId="urn:microsoft.com/office/officeart/2005/8/layout/vProcess5"/>
    <dgm:cxn modelId="{3EFF9E03-146E-409F-8C0E-704CA77BF422}" type="presOf" srcId="{26B9A3A1-A314-437F-8687-5A6D43A642D3}" destId="{039686AE-4BD8-40A5-B10B-3ED9AFA5FF30}" srcOrd="0" destOrd="0" presId="urn:microsoft.com/office/officeart/2005/8/layout/vProcess5"/>
    <dgm:cxn modelId="{EA2BD1B6-568E-4AD5-85E5-898FEF0276D8}" type="presParOf" srcId="{10804EC5-177A-41E8-9D83-307DD3E36C8E}" destId="{8E90D44D-38FD-493E-8886-6EA9A6574D14}" srcOrd="0" destOrd="0" presId="urn:microsoft.com/office/officeart/2005/8/layout/vProcess5"/>
    <dgm:cxn modelId="{0678D47A-4BFA-42F5-8E84-5D6C92365B30}" type="presParOf" srcId="{10804EC5-177A-41E8-9D83-307DD3E36C8E}" destId="{039686AE-4BD8-40A5-B10B-3ED9AFA5FF30}" srcOrd="1" destOrd="0" presId="urn:microsoft.com/office/officeart/2005/8/layout/vProcess5"/>
    <dgm:cxn modelId="{1CADB0AE-555E-492C-81D2-2784742D37BE}" type="presParOf" srcId="{10804EC5-177A-41E8-9D83-307DD3E36C8E}" destId="{EF1B83A6-6CF6-4B93-A641-6DF55C70DF28}" srcOrd="2" destOrd="0" presId="urn:microsoft.com/office/officeart/2005/8/layout/vProcess5"/>
    <dgm:cxn modelId="{E2B6EC65-194A-44B2-91D6-F1300A03AD7B}" type="presParOf" srcId="{10804EC5-177A-41E8-9D83-307DD3E36C8E}" destId="{F0A4FE7D-B1DF-44EC-B9B9-886358332F50}" srcOrd="3" destOrd="0" presId="urn:microsoft.com/office/officeart/2005/8/layout/vProcess5"/>
    <dgm:cxn modelId="{5B7D47FE-E53B-409B-A57A-3B4AFEAB7C97}" type="presParOf" srcId="{10804EC5-177A-41E8-9D83-307DD3E36C8E}" destId="{6AC47264-5833-4D13-8C35-752459E51E07}" srcOrd="4" destOrd="0" presId="urn:microsoft.com/office/officeart/2005/8/layout/vProcess5"/>
    <dgm:cxn modelId="{631C02E6-B74C-4FE8-B978-BD0A7C4A51F5}" type="presParOf" srcId="{10804EC5-177A-41E8-9D83-307DD3E36C8E}" destId="{2B2BF902-9BDB-4E7A-A0EC-E17C0496C25A}" srcOrd="5" destOrd="0" presId="urn:microsoft.com/office/officeart/2005/8/layout/vProcess5"/>
    <dgm:cxn modelId="{FB19BED0-74B2-4013-B6AE-DEE49F313ACA}" type="presParOf" srcId="{10804EC5-177A-41E8-9D83-307DD3E36C8E}" destId="{1C2B8770-67FA-430F-A1AF-7495EEB61816}" srcOrd="6" destOrd="0" presId="urn:microsoft.com/office/officeart/2005/8/layout/vProcess5"/>
    <dgm:cxn modelId="{AC834783-CA0E-40E7-A41D-AB4F8741F293}" type="presParOf" srcId="{10804EC5-177A-41E8-9D83-307DD3E36C8E}" destId="{9C584938-C0AC-44DD-B6D0-EEAD74F7624E}" srcOrd="7" destOrd="0" presId="urn:microsoft.com/office/officeart/2005/8/layout/vProcess5"/>
    <dgm:cxn modelId="{0B6B5792-4783-4118-A214-47C1D012B12C}" type="presParOf" srcId="{10804EC5-177A-41E8-9D83-307DD3E36C8E}" destId="{00642CC2-4F46-4011-8786-3B20FD7344AD}"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6D26F91-C884-4153-89EB-572A27C35688}" type="doc">
      <dgm:prSet loTypeId="urn:microsoft.com/office/officeart/2005/8/layout/hChevron3" loCatId="process" qsTypeId="urn:microsoft.com/office/officeart/2005/8/quickstyle/simple1" qsCatId="simple" csTypeId="urn:microsoft.com/office/officeart/2005/8/colors/accent1_2" csCatId="accent1" phldr="1"/>
      <dgm:spPr/>
    </dgm:pt>
    <dgm:pt modelId="{028C7159-85EE-4B6D-BB76-C0E20EA7A989}">
      <dgm:prSet phldrT="[Text]"/>
      <dgm:spPr/>
      <dgm:t>
        <a:bodyPr/>
        <a:lstStyle/>
        <a:p>
          <a:pPr rtl="1"/>
          <a:r>
            <a:rPr lang="fa-IR" b="1" dirty="0" smtClean="0">
              <a:cs typeface="B Nazanin" panose="00000400000000000000" pitchFamily="2" charset="-78"/>
            </a:rPr>
            <a:t>پرایم صافی و لاین ها با یک لیتر نرمال سالین حاوی ۲۰۰۰ تا ۵۰۰۰ واحد هپارین</a:t>
          </a:r>
          <a:endParaRPr lang="en-US" b="1" dirty="0">
            <a:cs typeface="B Nazanin" panose="00000400000000000000" pitchFamily="2" charset="-78"/>
          </a:endParaRPr>
        </a:p>
      </dgm:t>
    </dgm:pt>
    <dgm:pt modelId="{C14A121E-3EC9-4E30-88F7-FD98E6880F04}" type="parTrans" cxnId="{4DF9A36E-E958-480B-ABC6-A8A44AFEB587}">
      <dgm:prSet/>
      <dgm:spPr/>
      <dgm:t>
        <a:bodyPr/>
        <a:lstStyle/>
        <a:p>
          <a:endParaRPr lang="en-US" b="1">
            <a:cs typeface="B Nazanin" panose="00000400000000000000" pitchFamily="2" charset="-78"/>
          </a:endParaRPr>
        </a:p>
      </dgm:t>
    </dgm:pt>
    <dgm:pt modelId="{1B10F8DD-D520-4281-ACA1-85843F4A5297}" type="sibTrans" cxnId="{4DF9A36E-E958-480B-ABC6-A8A44AFEB587}">
      <dgm:prSet/>
      <dgm:spPr/>
      <dgm:t>
        <a:bodyPr/>
        <a:lstStyle/>
        <a:p>
          <a:endParaRPr lang="en-US" b="1">
            <a:cs typeface="B Nazanin" panose="00000400000000000000" pitchFamily="2" charset="-78"/>
          </a:endParaRPr>
        </a:p>
      </dgm:t>
    </dgm:pt>
    <dgm:pt modelId="{CC03C781-6452-4EDA-A216-B28440022E12}">
      <dgm:prSet phldrT="[Text]"/>
      <dgm:spPr/>
      <dgm:t>
        <a:bodyPr/>
        <a:lstStyle/>
        <a:p>
          <a:pPr rtl="1"/>
          <a:r>
            <a:rPr lang="fa-IR" b="1" dirty="0" smtClean="0">
              <a:cs typeface="B Nazanin" panose="00000400000000000000" pitchFamily="2" charset="-78"/>
            </a:rPr>
            <a:t>شستشوی صافی و لاین ها با نرمال سالین بدون هپارین </a:t>
          </a:r>
          <a:endParaRPr lang="en-US" b="1" dirty="0">
            <a:cs typeface="B Nazanin" panose="00000400000000000000" pitchFamily="2" charset="-78"/>
          </a:endParaRPr>
        </a:p>
      </dgm:t>
    </dgm:pt>
    <dgm:pt modelId="{B0BBB5FF-7904-496C-9ACB-15BB987AD1AB}" type="parTrans" cxnId="{AA739B53-3104-4BA5-9670-64FF30191E08}">
      <dgm:prSet/>
      <dgm:spPr/>
      <dgm:t>
        <a:bodyPr/>
        <a:lstStyle/>
        <a:p>
          <a:endParaRPr lang="en-US" b="1">
            <a:cs typeface="B Nazanin" panose="00000400000000000000" pitchFamily="2" charset="-78"/>
          </a:endParaRPr>
        </a:p>
      </dgm:t>
    </dgm:pt>
    <dgm:pt modelId="{FE983464-F4DD-45FC-9AD9-4DEB51E66B5C}" type="sibTrans" cxnId="{AA739B53-3104-4BA5-9670-64FF30191E08}">
      <dgm:prSet/>
      <dgm:spPr/>
      <dgm:t>
        <a:bodyPr/>
        <a:lstStyle/>
        <a:p>
          <a:endParaRPr lang="en-US" b="1">
            <a:cs typeface="B Nazanin" panose="00000400000000000000" pitchFamily="2" charset="-78"/>
          </a:endParaRPr>
        </a:p>
      </dgm:t>
    </dgm:pt>
    <dgm:pt modelId="{9CB6077E-B14E-4E25-A5F3-1DA14E7AF175}" type="pres">
      <dgm:prSet presAssocID="{F6D26F91-C884-4153-89EB-572A27C35688}" presName="Name0" presStyleCnt="0">
        <dgm:presLayoutVars>
          <dgm:dir/>
          <dgm:resizeHandles val="exact"/>
        </dgm:presLayoutVars>
      </dgm:prSet>
      <dgm:spPr/>
    </dgm:pt>
    <dgm:pt modelId="{553906D0-52FF-499F-B08C-364402013D50}" type="pres">
      <dgm:prSet presAssocID="{028C7159-85EE-4B6D-BB76-C0E20EA7A989}" presName="parTxOnly" presStyleLbl="node1" presStyleIdx="0" presStyleCnt="2">
        <dgm:presLayoutVars>
          <dgm:bulletEnabled val="1"/>
        </dgm:presLayoutVars>
      </dgm:prSet>
      <dgm:spPr/>
      <dgm:t>
        <a:bodyPr/>
        <a:lstStyle/>
        <a:p>
          <a:endParaRPr lang="en-US"/>
        </a:p>
      </dgm:t>
    </dgm:pt>
    <dgm:pt modelId="{899CBBD8-5892-43CF-B677-649DE15E5337}" type="pres">
      <dgm:prSet presAssocID="{1B10F8DD-D520-4281-ACA1-85843F4A5297}" presName="parSpace" presStyleCnt="0"/>
      <dgm:spPr/>
    </dgm:pt>
    <dgm:pt modelId="{418B88CE-B260-4218-AB01-92825CD442B9}" type="pres">
      <dgm:prSet presAssocID="{CC03C781-6452-4EDA-A216-B28440022E12}" presName="parTxOnly" presStyleLbl="node1" presStyleIdx="1" presStyleCnt="2">
        <dgm:presLayoutVars>
          <dgm:bulletEnabled val="1"/>
        </dgm:presLayoutVars>
      </dgm:prSet>
      <dgm:spPr/>
      <dgm:t>
        <a:bodyPr/>
        <a:lstStyle/>
        <a:p>
          <a:endParaRPr lang="en-US"/>
        </a:p>
      </dgm:t>
    </dgm:pt>
  </dgm:ptLst>
  <dgm:cxnLst>
    <dgm:cxn modelId="{4DF9A36E-E958-480B-ABC6-A8A44AFEB587}" srcId="{F6D26F91-C884-4153-89EB-572A27C35688}" destId="{028C7159-85EE-4B6D-BB76-C0E20EA7A989}" srcOrd="0" destOrd="0" parTransId="{C14A121E-3EC9-4E30-88F7-FD98E6880F04}" sibTransId="{1B10F8DD-D520-4281-ACA1-85843F4A5297}"/>
    <dgm:cxn modelId="{0C4DF52F-891B-4852-BD33-BF2AEE4C95FC}" type="presOf" srcId="{F6D26F91-C884-4153-89EB-572A27C35688}" destId="{9CB6077E-B14E-4E25-A5F3-1DA14E7AF175}" srcOrd="0" destOrd="0" presId="urn:microsoft.com/office/officeart/2005/8/layout/hChevron3"/>
    <dgm:cxn modelId="{AA739B53-3104-4BA5-9670-64FF30191E08}" srcId="{F6D26F91-C884-4153-89EB-572A27C35688}" destId="{CC03C781-6452-4EDA-A216-B28440022E12}" srcOrd="1" destOrd="0" parTransId="{B0BBB5FF-7904-496C-9ACB-15BB987AD1AB}" sibTransId="{FE983464-F4DD-45FC-9AD9-4DEB51E66B5C}"/>
    <dgm:cxn modelId="{D846A99C-816F-4B58-8F5B-91196C616EEC}" type="presOf" srcId="{CC03C781-6452-4EDA-A216-B28440022E12}" destId="{418B88CE-B260-4218-AB01-92825CD442B9}" srcOrd="0" destOrd="0" presId="urn:microsoft.com/office/officeart/2005/8/layout/hChevron3"/>
    <dgm:cxn modelId="{EEA651DA-75C8-442A-B5CE-F2581E1D2BF6}" type="presOf" srcId="{028C7159-85EE-4B6D-BB76-C0E20EA7A989}" destId="{553906D0-52FF-499F-B08C-364402013D50}" srcOrd="0" destOrd="0" presId="urn:microsoft.com/office/officeart/2005/8/layout/hChevron3"/>
    <dgm:cxn modelId="{0204556D-6BFD-4D44-A005-268039C7BE68}" type="presParOf" srcId="{9CB6077E-B14E-4E25-A5F3-1DA14E7AF175}" destId="{553906D0-52FF-499F-B08C-364402013D50}" srcOrd="0" destOrd="0" presId="urn:microsoft.com/office/officeart/2005/8/layout/hChevron3"/>
    <dgm:cxn modelId="{BBBFDD24-C6DF-4096-A4DE-0B9C55B54C73}" type="presParOf" srcId="{9CB6077E-B14E-4E25-A5F3-1DA14E7AF175}" destId="{899CBBD8-5892-43CF-B677-649DE15E5337}" srcOrd="1" destOrd="0" presId="urn:microsoft.com/office/officeart/2005/8/layout/hChevron3"/>
    <dgm:cxn modelId="{35090FDA-5317-408C-BB50-FCE6316C4B44}" type="presParOf" srcId="{9CB6077E-B14E-4E25-A5F3-1DA14E7AF175}" destId="{418B88CE-B260-4218-AB01-92825CD442B9}" srcOrd="2"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FE39E2E-9938-4982-8D01-5F5AA9600F85}" type="doc">
      <dgm:prSet loTypeId="urn:microsoft.com/office/officeart/2005/8/layout/pyramid2" loCatId="list" qsTypeId="urn:microsoft.com/office/officeart/2005/8/quickstyle/3d3" qsCatId="3D" csTypeId="urn:microsoft.com/office/officeart/2005/8/colors/accent1_4" csCatId="accent1" phldr="1"/>
      <dgm:spPr/>
    </dgm:pt>
    <dgm:pt modelId="{0A3B2AEC-CF12-4881-A77D-129E3C9AEE20}">
      <dgm:prSet phldrT="[Text]" custT="1"/>
      <dgm:spPr/>
      <dgm:t>
        <a:bodyPr/>
        <a:lstStyle/>
        <a:p>
          <a:r>
            <a:rPr lang="fa-IR" sz="2100" b="1" dirty="0" smtClean="0">
              <a:solidFill>
                <a:srgbClr val="7030A0"/>
              </a:solidFill>
              <a:effectLst/>
              <a:cs typeface="B Nazanin" panose="00000400000000000000" pitchFamily="2" charset="-78"/>
            </a:rPr>
            <a:t>انفوزیون مداوم سیترات تری سدیم ایزوسموتیک در سمت شریانی صافی </a:t>
          </a:r>
          <a:endParaRPr lang="en-US" sz="2100" dirty="0">
            <a:solidFill>
              <a:srgbClr val="7030A0"/>
            </a:solidFill>
            <a:effectLst/>
          </a:endParaRPr>
        </a:p>
      </dgm:t>
    </dgm:pt>
    <dgm:pt modelId="{0EBC7E13-D3E9-4479-9A27-205D1194DB68}" type="parTrans" cxnId="{03A7DBD1-1140-481A-93A8-6877F1C4B82D}">
      <dgm:prSet/>
      <dgm:spPr/>
      <dgm:t>
        <a:bodyPr/>
        <a:lstStyle/>
        <a:p>
          <a:endParaRPr lang="en-US" sz="2000"/>
        </a:p>
      </dgm:t>
    </dgm:pt>
    <dgm:pt modelId="{4CB69E4F-D183-4344-BA8A-E2C0917B7A75}" type="sibTrans" cxnId="{03A7DBD1-1140-481A-93A8-6877F1C4B82D}">
      <dgm:prSet/>
      <dgm:spPr/>
      <dgm:t>
        <a:bodyPr/>
        <a:lstStyle/>
        <a:p>
          <a:endParaRPr lang="en-US" sz="2000"/>
        </a:p>
      </dgm:t>
    </dgm:pt>
    <dgm:pt modelId="{A3493963-C7AF-4D9A-A193-27913CAB30F2}">
      <dgm:prSet phldrT="[Text]" custT="1"/>
      <dgm:spPr/>
      <dgm:t>
        <a:bodyPr/>
        <a:lstStyle/>
        <a:p>
          <a:r>
            <a:rPr lang="fa-IR" sz="2400" b="1" dirty="0" smtClean="0">
              <a:solidFill>
                <a:srgbClr val="7030A0"/>
              </a:solidFill>
              <a:effectLst/>
              <a:cs typeface="B Nazanin" panose="00000400000000000000" pitchFamily="2" charset="-78"/>
            </a:rPr>
            <a:t>انفوزیون کلرید کلسیم به لاین خروجی خون</a:t>
          </a:r>
          <a:endParaRPr lang="en-US" sz="2400" dirty="0">
            <a:solidFill>
              <a:srgbClr val="7030A0"/>
            </a:solidFill>
            <a:effectLst/>
          </a:endParaRPr>
        </a:p>
      </dgm:t>
    </dgm:pt>
    <dgm:pt modelId="{38E0BC49-374F-4E60-ADAC-102ED9B6F81D}" type="parTrans" cxnId="{243CB6DB-DD23-4DF8-B0C6-4F72DC23CFA9}">
      <dgm:prSet/>
      <dgm:spPr/>
      <dgm:t>
        <a:bodyPr/>
        <a:lstStyle/>
        <a:p>
          <a:endParaRPr lang="en-US" sz="2000"/>
        </a:p>
      </dgm:t>
    </dgm:pt>
    <dgm:pt modelId="{2BAA1DE6-1620-41BE-A83F-2B893EA9FB36}" type="sibTrans" cxnId="{243CB6DB-DD23-4DF8-B0C6-4F72DC23CFA9}">
      <dgm:prSet/>
      <dgm:spPr/>
      <dgm:t>
        <a:bodyPr/>
        <a:lstStyle/>
        <a:p>
          <a:endParaRPr lang="en-US" sz="2000"/>
        </a:p>
      </dgm:t>
    </dgm:pt>
    <dgm:pt modelId="{4EAF1970-E1AE-4112-890D-C578B5CC2A4B}">
      <dgm:prSet phldrT="[Text]" custT="1"/>
      <dgm:spPr/>
      <dgm:t>
        <a:bodyPr/>
        <a:lstStyle/>
        <a:p>
          <a:r>
            <a:rPr lang="fa-IR" sz="2400" b="1" u="none" dirty="0" smtClean="0">
              <a:solidFill>
                <a:srgbClr val="7030A0"/>
              </a:solidFill>
              <a:effectLst/>
              <a:cs typeface="B Nazanin" panose="00000400000000000000" pitchFamily="2" charset="-78"/>
            </a:rPr>
            <a:t>استفاده از محلول دیالیز فاقد کلسیم </a:t>
          </a:r>
          <a:endParaRPr lang="en-US" sz="2400" u="none" dirty="0">
            <a:solidFill>
              <a:srgbClr val="7030A0"/>
            </a:solidFill>
            <a:effectLst/>
          </a:endParaRPr>
        </a:p>
      </dgm:t>
    </dgm:pt>
    <dgm:pt modelId="{4D117F35-D141-4EA7-96FE-9B5B747EA1ED}" type="parTrans" cxnId="{41CEDBFC-3F2F-4BCE-936B-B14F0711E925}">
      <dgm:prSet/>
      <dgm:spPr/>
      <dgm:t>
        <a:bodyPr/>
        <a:lstStyle/>
        <a:p>
          <a:endParaRPr lang="en-US" sz="2000"/>
        </a:p>
      </dgm:t>
    </dgm:pt>
    <dgm:pt modelId="{930808ED-B2C0-4887-8BAF-845A1C73741F}" type="sibTrans" cxnId="{41CEDBFC-3F2F-4BCE-936B-B14F0711E925}">
      <dgm:prSet/>
      <dgm:spPr/>
      <dgm:t>
        <a:bodyPr/>
        <a:lstStyle/>
        <a:p>
          <a:endParaRPr lang="en-US" sz="2000"/>
        </a:p>
      </dgm:t>
    </dgm:pt>
    <dgm:pt modelId="{1E5977A8-5422-40C6-8C70-4683C0E35F15}" type="pres">
      <dgm:prSet presAssocID="{BFE39E2E-9938-4982-8D01-5F5AA9600F85}" presName="compositeShape" presStyleCnt="0">
        <dgm:presLayoutVars>
          <dgm:dir/>
          <dgm:resizeHandles/>
        </dgm:presLayoutVars>
      </dgm:prSet>
      <dgm:spPr/>
    </dgm:pt>
    <dgm:pt modelId="{1F8DB711-A737-4521-B748-E53723D43BA8}" type="pres">
      <dgm:prSet presAssocID="{BFE39E2E-9938-4982-8D01-5F5AA9600F85}" presName="pyramid" presStyleLbl="node1" presStyleIdx="0" presStyleCnt="1"/>
      <dgm:spPr>
        <a:solidFill>
          <a:schemeClr val="accent5">
            <a:lumMod val="50000"/>
          </a:schemeClr>
        </a:solidFill>
      </dgm:spPr>
    </dgm:pt>
    <dgm:pt modelId="{C3600430-FA35-4E80-8D88-E2670B72D783}" type="pres">
      <dgm:prSet presAssocID="{BFE39E2E-9938-4982-8D01-5F5AA9600F85}" presName="theList" presStyleCnt="0"/>
      <dgm:spPr/>
    </dgm:pt>
    <dgm:pt modelId="{9DE46693-D641-4B9A-93FD-D786F7A313F1}" type="pres">
      <dgm:prSet presAssocID="{0A3B2AEC-CF12-4881-A77D-129E3C9AEE20}" presName="aNode" presStyleLbl="fgAcc1" presStyleIdx="0" presStyleCnt="3" custScaleX="128346">
        <dgm:presLayoutVars>
          <dgm:bulletEnabled val="1"/>
        </dgm:presLayoutVars>
      </dgm:prSet>
      <dgm:spPr/>
      <dgm:t>
        <a:bodyPr/>
        <a:lstStyle/>
        <a:p>
          <a:endParaRPr lang="en-US"/>
        </a:p>
      </dgm:t>
    </dgm:pt>
    <dgm:pt modelId="{3AB2FEBF-C2E6-4E39-BE56-0B977D8BB501}" type="pres">
      <dgm:prSet presAssocID="{0A3B2AEC-CF12-4881-A77D-129E3C9AEE20}" presName="aSpace" presStyleCnt="0"/>
      <dgm:spPr/>
    </dgm:pt>
    <dgm:pt modelId="{9330FCAD-F340-4547-8CBC-41D672D5E12C}" type="pres">
      <dgm:prSet presAssocID="{A3493963-C7AF-4D9A-A193-27913CAB30F2}" presName="aNode" presStyleLbl="fgAcc1" presStyleIdx="1" presStyleCnt="3" custScaleX="130330">
        <dgm:presLayoutVars>
          <dgm:bulletEnabled val="1"/>
        </dgm:presLayoutVars>
      </dgm:prSet>
      <dgm:spPr/>
      <dgm:t>
        <a:bodyPr/>
        <a:lstStyle/>
        <a:p>
          <a:endParaRPr lang="en-US"/>
        </a:p>
      </dgm:t>
    </dgm:pt>
    <dgm:pt modelId="{33ABD144-937A-4EC9-BC4D-0E3124A0A2C5}" type="pres">
      <dgm:prSet presAssocID="{A3493963-C7AF-4D9A-A193-27913CAB30F2}" presName="aSpace" presStyleCnt="0"/>
      <dgm:spPr/>
    </dgm:pt>
    <dgm:pt modelId="{A3851F9B-06FE-441C-831C-46AFADF35925}" type="pres">
      <dgm:prSet presAssocID="{4EAF1970-E1AE-4112-890D-C578B5CC2A4B}" presName="aNode" presStyleLbl="fgAcc1" presStyleIdx="2" presStyleCnt="3" custScaleX="131999">
        <dgm:presLayoutVars>
          <dgm:bulletEnabled val="1"/>
        </dgm:presLayoutVars>
      </dgm:prSet>
      <dgm:spPr/>
      <dgm:t>
        <a:bodyPr/>
        <a:lstStyle/>
        <a:p>
          <a:endParaRPr lang="en-US"/>
        </a:p>
      </dgm:t>
    </dgm:pt>
    <dgm:pt modelId="{51DE9E21-FB73-4440-ADF6-BDDFFA0BA714}" type="pres">
      <dgm:prSet presAssocID="{4EAF1970-E1AE-4112-890D-C578B5CC2A4B}" presName="aSpace" presStyleCnt="0"/>
      <dgm:spPr/>
    </dgm:pt>
  </dgm:ptLst>
  <dgm:cxnLst>
    <dgm:cxn modelId="{E598FA07-CB5E-4253-B828-587FA7077493}" type="presOf" srcId="{0A3B2AEC-CF12-4881-A77D-129E3C9AEE20}" destId="{9DE46693-D641-4B9A-93FD-D786F7A313F1}" srcOrd="0" destOrd="0" presId="urn:microsoft.com/office/officeart/2005/8/layout/pyramid2"/>
    <dgm:cxn modelId="{5E46166C-F200-4F5D-A0D2-6BBE0C885EDD}" type="presOf" srcId="{A3493963-C7AF-4D9A-A193-27913CAB30F2}" destId="{9330FCAD-F340-4547-8CBC-41D672D5E12C}" srcOrd="0" destOrd="0" presId="urn:microsoft.com/office/officeart/2005/8/layout/pyramid2"/>
    <dgm:cxn modelId="{8A13B1B2-2443-42F2-A71F-98B365601FD2}" type="presOf" srcId="{BFE39E2E-9938-4982-8D01-5F5AA9600F85}" destId="{1E5977A8-5422-40C6-8C70-4683C0E35F15}" srcOrd="0" destOrd="0" presId="urn:microsoft.com/office/officeart/2005/8/layout/pyramid2"/>
    <dgm:cxn modelId="{61B63FD3-D4EC-482D-9752-055EC0F48F4D}" type="presOf" srcId="{4EAF1970-E1AE-4112-890D-C578B5CC2A4B}" destId="{A3851F9B-06FE-441C-831C-46AFADF35925}" srcOrd="0" destOrd="0" presId="urn:microsoft.com/office/officeart/2005/8/layout/pyramid2"/>
    <dgm:cxn modelId="{41CEDBFC-3F2F-4BCE-936B-B14F0711E925}" srcId="{BFE39E2E-9938-4982-8D01-5F5AA9600F85}" destId="{4EAF1970-E1AE-4112-890D-C578B5CC2A4B}" srcOrd="2" destOrd="0" parTransId="{4D117F35-D141-4EA7-96FE-9B5B747EA1ED}" sibTransId="{930808ED-B2C0-4887-8BAF-845A1C73741F}"/>
    <dgm:cxn modelId="{03A7DBD1-1140-481A-93A8-6877F1C4B82D}" srcId="{BFE39E2E-9938-4982-8D01-5F5AA9600F85}" destId="{0A3B2AEC-CF12-4881-A77D-129E3C9AEE20}" srcOrd="0" destOrd="0" parTransId="{0EBC7E13-D3E9-4479-9A27-205D1194DB68}" sibTransId="{4CB69E4F-D183-4344-BA8A-E2C0917B7A75}"/>
    <dgm:cxn modelId="{243CB6DB-DD23-4DF8-B0C6-4F72DC23CFA9}" srcId="{BFE39E2E-9938-4982-8D01-5F5AA9600F85}" destId="{A3493963-C7AF-4D9A-A193-27913CAB30F2}" srcOrd="1" destOrd="0" parTransId="{38E0BC49-374F-4E60-ADAC-102ED9B6F81D}" sibTransId="{2BAA1DE6-1620-41BE-A83F-2B893EA9FB36}"/>
    <dgm:cxn modelId="{786D8B86-2CEE-4F17-B985-63902B127188}" type="presParOf" srcId="{1E5977A8-5422-40C6-8C70-4683C0E35F15}" destId="{1F8DB711-A737-4521-B748-E53723D43BA8}" srcOrd="0" destOrd="0" presId="urn:microsoft.com/office/officeart/2005/8/layout/pyramid2"/>
    <dgm:cxn modelId="{D6D21842-E400-43C7-9A5D-C048E582A62F}" type="presParOf" srcId="{1E5977A8-5422-40C6-8C70-4683C0E35F15}" destId="{C3600430-FA35-4E80-8D88-E2670B72D783}" srcOrd="1" destOrd="0" presId="urn:microsoft.com/office/officeart/2005/8/layout/pyramid2"/>
    <dgm:cxn modelId="{7DE3DB9E-2FC6-4AA9-85C1-66EB2C944F2B}" type="presParOf" srcId="{C3600430-FA35-4E80-8D88-E2670B72D783}" destId="{9DE46693-D641-4B9A-93FD-D786F7A313F1}" srcOrd="0" destOrd="0" presId="urn:microsoft.com/office/officeart/2005/8/layout/pyramid2"/>
    <dgm:cxn modelId="{72966592-2888-4EFC-ACCC-28353627E375}" type="presParOf" srcId="{C3600430-FA35-4E80-8D88-E2670B72D783}" destId="{3AB2FEBF-C2E6-4E39-BE56-0B977D8BB501}" srcOrd="1" destOrd="0" presId="urn:microsoft.com/office/officeart/2005/8/layout/pyramid2"/>
    <dgm:cxn modelId="{0022948A-769D-42B4-B4B9-3414D35CC9B7}" type="presParOf" srcId="{C3600430-FA35-4E80-8D88-E2670B72D783}" destId="{9330FCAD-F340-4547-8CBC-41D672D5E12C}" srcOrd="2" destOrd="0" presId="urn:microsoft.com/office/officeart/2005/8/layout/pyramid2"/>
    <dgm:cxn modelId="{6F45D17B-3CBB-48B4-87DD-D16F1BCA4153}" type="presParOf" srcId="{C3600430-FA35-4E80-8D88-E2670B72D783}" destId="{33ABD144-937A-4EC9-BC4D-0E3124A0A2C5}" srcOrd="3" destOrd="0" presId="urn:microsoft.com/office/officeart/2005/8/layout/pyramid2"/>
    <dgm:cxn modelId="{4D4B613C-5B3E-4829-B314-86A097D159D5}" type="presParOf" srcId="{C3600430-FA35-4E80-8D88-E2670B72D783}" destId="{A3851F9B-06FE-441C-831C-46AFADF35925}" srcOrd="4" destOrd="0" presId="urn:microsoft.com/office/officeart/2005/8/layout/pyramid2"/>
    <dgm:cxn modelId="{6FEAF67A-4641-4DB9-A278-61C9192D2DF8}" type="presParOf" srcId="{C3600430-FA35-4E80-8D88-E2670B72D783}" destId="{51DE9E21-FB73-4440-ADF6-BDDFFA0BA714}"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0DE430-C64A-4A2F-93B4-9A86D9F970D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85CCFE2D-A37D-4FA3-9185-CF0860601483}">
      <dgm:prSet phldrT="[Text]" custT="1"/>
      <dgm:spPr/>
      <dgm:t>
        <a:bodyPr/>
        <a:lstStyle/>
        <a:p>
          <a:pPr algn="ctr" rtl="1"/>
          <a:r>
            <a:rPr lang="fa-IR" sz="3200" b="1" dirty="0" smtClean="0">
              <a:solidFill>
                <a:srgbClr val="0070C0"/>
              </a:solidFill>
              <a:cs typeface="B Nazanin" panose="00000400000000000000" pitchFamily="2" charset="-78"/>
            </a:rPr>
            <a:t>اگر از عوامل ضد انعقاد استفاده نشود: </a:t>
          </a:r>
          <a:endParaRPr lang="en-US" sz="3200" b="1" dirty="0">
            <a:solidFill>
              <a:srgbClr val="0070C0"/>
            </a:solidFill>
          </a:endParaRPr>
        </a:p>
      </dgm:t>
    </dgm:pt>
    <dgm:pt modelId="{1269F5E6-8260-4A00-A9F4-E46821152878}" type="parTrans" cxnId="{BAA185F3-B1D2-45EC-99A3-1AB9C37BF3AD}">
      <dgm:prSet/>
      <dgm:spPr/>
      <dgm:t>
        <a:bodyPr/>
        <a:lstStyle/>
        <a:p>
          <a:endParaRPr lang="en-US"/>
        </a:p>
      </dgm:t>
    </dgm:pt>
    <dgm:pt modelId="{BAD4C1A8-26C3-4D37-B88E-777F061E2ACE}" type="sibTrans" cxnId="{BAA185F3-B1D2-45EC-99A3-1AB9C37BF3AD}">
      <dgm:prSet/>
      <dgm:spPr/>
      <dgm:t>
        <a:bodyPr/>
        <a:lstStyle/>
        <a:p>
          <a:endParaRPr lang="en-US"/>
        </a:p>
      </dgm:t>
    </dgm:pt>
    <dgm:pt modelId="{5937FA23-E1D5-4E25-BE19-9B0689BEAA63}">
      <dgm:prSet phldrT="[Text]" custT="1"/>
      <dgm:spPr/>
      <dgm:t>
        <a:bodyPr/>
        <a:lstStyle/>
        <a:p>
          <a:pPr algn="ctr" rtl="1"/>
          <a:r>
            <a:rPr lang="fa-IR" sz="2400" b="1" dirty="0" smtClean="0">
              <a:cs typeface="B Nazanin" panose="00000400000000000000" pitchFamily="2" charset="-78"/>
            </a:rPr>
            <a:t>لخته شدن صافی به میزان حداقل ۵ تا ۱۰ درصد </a:t>
          </a:r>
          <a:endParaRPr lang="en-US" sz="2400" b="1" dirty="0"/>
        </a:p>
      </dgm:t>
    </dgm:pt>
    <dgm:pt modelId="{D3A668FA-50C9-43F9-93C9-F6E6BD921734}" type="parTrans" cxnId="{D06F7C72-84E1-4E1B-A2FD-86860ABC1FE1}">
      <dgm:prSet/>
      <dgm:spPr/>
      <dgm:t>
        <a:bodyPr/>
        <a:lstStyle/>
        <a:p>
          <a:endParaRPr lang="en-US"/>
        </a:p>
      </dgm:t>
    </dgm:pt>
    <dgm:pt modelId="{34C4DE83-81BF-434D-97A2-2FD80AB7F25D}" type="sibTrans" cxnId="{D06F7C72-84E1-4E1B-A2FD-86860ABC1FE1}">
      <dgm:prSet/>
      <dgm:spPr/>
      <dgm:t>
        <a:bodyPr/>
        <a:lstStyle/>
        <a:p>
          <a:endParaRPr lang="en-US"/>
        </a:p>
      </dgm:t>
    </dgm:pt>
    <dgm:pt modelId="{D6F88E9A-75BB-459A-A149-B75F2EA631D9}">
      <dgm:prSet phldrT="[Text]" custT="1"/>
      <dgm:spPr/>
      <dgm:t>
        <a:bodyPr/>
        <a:lstStyle/>
        <a:p>
          <a:pPr algn="ctr" rtl="1"/>
          <a:r>
            <a:rPr lang="fa-IR" sz="2400" b="1" dirty="0" smtClean="0">
              <a:cs typeface="B Nazanin" panose="00000400000000000000" pitchFamily="2" charset="-78"/>
            </a:rPr>
            <a:t>نیاز به تعویض صافی و ست همودیالیز</a:t>
          </a:r>
          <a:endParaRPr lang="en-US" sz="2400" b="1" dirty="0"/>
        </a:p>
      </dgm:t>
    </dgm:pt>
    <dgm:pt modelId="{7E212490-214A-41DF-9E13-482C212C6C1A}" type="parTrans" cxnId="{60DC02B2-6A11-4F3C-A37D-B6C2993F0E66}">
      <dgm:prSet/>
      <dgm:spPr/>
      <dgm:t>
        <a:bodyPr/>
        <a:lstStyle/>
        <a:p>
          <a:endParaRPr lang="en-US"/>
        </a:p>
      </dgm:t>
    </dgm:pt>
    <dgm:pt modelId="{74C76C96-79F4-4305-9800-3D9999E29C65}" type="sibTrans" cxnId="{60DC02B2-6A11-4F3C-A37D-B6C2993F0E66}">
      <dgm:prSet/>
      <dgm:spPr/>
      <dgm:t>
        <a:bodyPr/>
        <a:lstStyle/>
        <a:p>
          <a:endParaRPr lang="en-US"/>
        </a:p>
      </dgm:t>
    </dgm:pt>
    <dgm:pt modelId="{3EEDF442-ADF6-42DD-A2A3-69F839F38102}">
      <dgm:prSet phldrT="[Text]" custT="1"/>
      <dgm:spPr/>
      <dgm:t>
        <a:bodyPr/>
        <a:lstStyle/>
        <a:p>
          <a:pPr algn="ctr" rtl="1"/>
          <a:r>
            <a:rPr lang="fa-IR" sz="2400" b="1" dirty="0" smtClean="0">
              <a:cs typeface="B Nazanin" panose="00000400000000000000" pitchFamily="2" charset="-78"/>
            </a:rPr>
            <a:t>اتلاف ۱۰۰ تا ۱۵۰ سی سی از خون بیمار</a:t>
          </a:r>
          <a:endParaRPr lang="en-US" sz="2400" b="1" dirty="0"/>
        </a:p>
      </dgm:t>
    </dgm:pt>
    <dgm:pt modelId="{EE497FD7-B6A4-4060-AB6F-AAB3393D4D84}" type="parTrans" cxnId="{B475468B-3585-48E8-B5B5-197315DDC0A6}">
      <dgm:prSet/>
      <dgm:spPr/>
      <dgm:t>
        <a:bodyPr/>
        <a:lstStyle/>
        <a:p>
          <a:endParaRPr lang="en-US"/>
        </a:p>
      </dgm:t>
    </dgm:pt>
    <dgm:pt modelId="{27674138-9D43-4CC7-A891-A4416B617ED3}" type="sibTrans" cxnId="{B475468B-3585-48E8-B5B5-197315DDC0A6}">
      <dgm:prSet/>
      <dgm:spPr/>
      <dgm:t>
        <a:bodyPr/>
        <a:lstStyle/>
        <a:p>
          <a:endParaRPr lang="en-US"/>
        </a:p>
      </dgm:t>
    </dgm:pt>
    <dgm:pt modelId="{BA0DDD6F-5D63-4CCB-B12F-2A866B715E1D}">
      <dgm:prSet/>
      <dgm:spPr/>
      <dgm:t>
        <a:bodyPr/>
        <a:lstStyle/>
        <a:p>
          <a:endParaRPr lang="en-US"/>
        </a:p>
      </dgm:t>
    </dgm:pt>
    <dgm:pt modelId="{3D30BF36-F603-4104-9CEF-9ABFD6A4FDFC}" type="parTrans" cxnId="{CC5FEB67-90C1-48F4-8CC4-E9B58B6A8F65}">
      <dgm:prSet/>
      <dgm:spPr/>
      <dgm:t>
        <a:bodyPr/>
        <a:lstStyle/>
        <a:p>
          <a:endParaRPr lang="en-US"/>
        </a:p>
      </dgm:t>
    </dgm:pt>
    <dgm:pt modelId="{DA8FD89B-9143-4998-A08F-5877417F8A1A}" type="sibTrans" cxnId="{CC5FEB67-90C1-48F4-8CC4-E9B58B6A8F65}">
      <dgm:prSet/>
      <dgm:spPr/>
      <dgm:t>
        <a:bodyPr/>
        <a:lstStyle/>
        <a:p>
          <a:endParaRPr lang="en-US"/>
        </a:p>
      </dgm:t>
    </dgm:pt>
    <dgm:pt modelId="{1C3FAA11-E9B0-4B4E-A3F6-DDA3C97322E4}" type="pres">
      <dgm:prSet presAssocID="{5F0DE430-C64A-4A2F-93B4-9A86D9F970DC}" presName="vert0" presStyleCnt="0">
        <dgm:presLayoutVars>
          <dgm:dir/>
          <dgm:animOne val="branch"/>
          <dgm:animLvl val="lvl"/>
        </dgm:presLayoutVars>
      </dgm:prSet>
      <dgm:spPr/>
      <dgm:t>
        <a:bodyPr/>
        <a:lstStyle/>
        <a:p>
          <a:endParaRPr lang="en-US"/>
        </a:p>
      </dgm:t>
    </dgm:pt>
    <dgm:pt modelId="{E41D4565-59BF-4555-B470-D4FBDE7F1728}" type="pres">
      <dgm:prSet presAssocID="{85CCFE2D-A37D-4FA3-9185-CF0860601483}" presName="thickLine" presStyleLbl="alignNode1" presStyleIdx="0" presStyleCnt="1"/>
      <dgm:spPr/>
    </dgm:pt>
    <dgm:pt modelId="{A0F8276F-A6DD-4322-9BD8-1852C31864E2}" type="pres">
      <dgm:prSet presAssocID="{85CCFE2D-A37D-4FA3-9185-CF0860601483}" presName="horz1" presStyleCnt="0"/>
      <dgm:spPr/>
    </dgm:pt>
    <dgm:pt modelId="{BB562683-DED1-4AE2-A454-A20E20CBE82F}" type="pres">
      <dgm:prSet presAssocID="{85CCFE2D-A37D-4FA3-9185-CF0860601483}" presName="tx1" presStyleLbl="revTx" presStyleIdx="0" presStyleCnt="5" custAng="16200000" custScaleX="507727" custScaleY="26177" custLinFactNeighborX="-41890" custLinFactNeighborY="36785"/>
      <dgm:spPr/>
      <dgm:t>
        <a:bodyPr/>
        <a:lstStyle/>
        <a:p>
          <a:endParaRPr lang="en-US"/>
        </a:p>
      </dgm:t>
    </dgm:pt>
    <dgm:pt modelId="{1918768E-B284-49C8-AFB7-EAAB9C749781}" type="pres">
      <dgm:prSet presAssocID="{85CCFE2D-A37D-4FA3-9185-CF0860601483}" presName="vert1" presStyleCnt="0"/>
      <dgm:spPr/>
    </dgm:pt>
    <dgm:pt modelId="{A5DF418E-EAFB-4E1B-A462-0ADBE54BE280}" type="pres">
      <dgm:prSet presAssocID="{5937FA23-E1D5-4E25-BE19-9B0689BEAA63}" presName="vertSpace2a" presStyleCnt="0"/>
      <dgm:spPr/>
    </dgm:pt>
    <dgm:pt modelId="{867B3993-8F5D-4C12-A301-70E9831C3998}" type="pres">
      <dgm:prSet presAssocID="{5937FA23-E1D5-4E25-BE19-9B0689BEAA63}" presName="horz2" presStyleCnt="0"/>
      <dgm:spPr/>
    </dgm:pt>
    <dgm:pt modelId="{87FCBE91-7FF3-4129-B950-78A3E511381B}" type="pres">
      <dgm:prSet presAssocID="{5937FA23-E1D5-4E25-BE19-9B0689BEAA63}" presName="horzSpace2" presStyleCnt="0"/>
      <dgm:spPr/>
    </dgm:pt>
    <dgm:pt modelId="{E651336D-FFF6-4785-9880-5F05589D8D26}" type="pres">
      <dgm:prSet presAssocID="{5937FA23-E1D5-4E25-BE19-9B0689BEAA63}" presName="tx2" presStyleLbl="revTx" presStyleIdx="1" presStyleCnt="5"/>
      <dgm:spPr/>
      <dgm:t>
        <a:bodyPr/>
        <a:lstStyle/>
        <a:p>
          <a:endParaRPr lang="en-US"/>
        </a:p>
      </dgm:t>
    </dgm:pt>
    <dgm:pt modelId="{A059135F-68D5-432C-8FCA-454360778199}" type="pres">
      <dgm:prSet presAssocID="{5937FA23-E1D5-4E25-BE19-9B0689BEAA63}" presName="vert2" presStyleCnt="0"/>
      <dgm:spPr/>
    </dgm:pt>
    <dgm:pt modelId="{AA45C879-A8AE-48A4-817D-011907EF208D}" type="pres">
      <dgm:prSet presAssocID="{5937FA23-E1D5-4E25-BE19-9B0689BEAA63}" presName="thinLine2b" presStyleLbl="callout" presStyleIdx="0" presStyleCnt="4"/>
      <dgm:spPr/>
    </dgm:pt>
    <dgm:pt modelId="{DAFBC9C1-0AC5-4E00-82B0-B11DD02330B8}" type="pres">
      <dgm:prSet presAssocID="{5937FA23-E1D5-4E25-BE19-9B0689BEAA63}" presName="vertSpace2b" presStyleCnt="0"/>
      <dgm:spPr/>
    </dgm:pt>
    <dgm:pt modelId="{35344B55-F499-4E90-A995-1880520E34A5}" type="pres">
      <dgm:prSet presAssocID="{D6F88E9A-75BB-459A-A149-B75F2EA631D9}" presName="horz2" presStyleCnt="0"/>
      <dgm:spPr/>
    </dgm:pt>
    <dgm:pt modelId="{8F21E745-C0B2-41BD-B1A7-10F52DF4E834}" type="pres">
      <dgm:prSet presAssocID="{D6F88E9A-75BB-459A-A149-B75F2EA631D9}" presName="horzSpace2" presStyleCnt="0"/>
      <dgm:spPr/>
    </dgm:pt>
    <dgm:pt modelId="{CFEE7AC8-A8C1-4FD1-B160-C7EAB3361929}" type="pres">
      <dgm:prSet presAssocID="{D6F88E9A-75BB-459A-A149-B75F2EA631D9}" presName="tx2" presStyleLbl="revTx" presStyleIdx="2" presStyleCnt="5"/>
      <dgm:spPr/>
      <dgm:t>
        <a:bodyPr/>
        <a:lstStyle/>
        <a:p>
          <a:endParaRPr lang="en-US"/>
        </a:p>
      </dgm:t>
    </dgm:pt>
    <dgm:pt modelId="{7CB3A63C-3FEC-4AE2-9EDA-B41374225128}" type="pres">
      <dgm:prSet presAssocID="{D6F88E9A-75BB-459A-A149-B75F2EA631D9}" presName="vert2" presStyleCnt="0"/>
      <dgm:spPr/>
    </dgm:pt>
    <dgm:pt modelId="{D4D1FCE2-5FEA-4EEB-8512-C7727B4DDEC5}" type="pres">
      <dgm:prSet presAssocID="{D6F88E9A-75BB-459A-A149-B75F2EA631D9}" presName="thinLine2b" presStyleLbl="callout" presStyleIdx="1" presStyleCnt="4"/>
      <dgm:spPr/>
    </dgm:pt>
    <dgm:pt modelId="{7B4907AA-99FF-4C79-B6E8-1A801B60734D}" type="pres">
      <dgm:prSet presAssocID="{D6F88E9A-75BB-459A-A149-B75F2EA631D9}" presName="vertSpace2b" presStyleCnt="0"/>
      <dgm:spPr/>
    </dgm:pt>
    <dgm:pt modelId="{F55C8C9D-9C29-410E-B742-D429ED0E4B46}" type="pres">
      <dgm:prSet presAssocID="{3EEDF442-ADF6-42DD-A2A3-69F839F38102}" presName="horz2" presStyleCnt="0"/>
      <dgm:spPr/>
    </dgm:pt>
    <dgm:pt modelId="{6EEDE19F-8669-497F-A030-070F791DE478}" type="pres">
      <dgm:prSet presAssocID="{3EEDF442-ADF6-42DD-A2A3-69F839F38102}" presName="horzSpace2" presStyleCnt="0"/>
      <dgm:spPr/>
    </dgm:pt>
    <dgm:pt modelId="{CE111B33-579E-4263-9ED7-7641866E4C4E}" type="pres">
      <dgm:prSet presAssocID="{3EEDF442-ADF6-42DD-A2A3-69F839F38102}" presName="tx2" presStyleLbl="revTx" presStyleIdx="3" presStyleCnt="5"/>
      <dgm:spPr/>
      <dgm:t>
        <a:bodyPr/>
        <a:lstStyle/>
        <a:p>
          <a:endParaRPr lang="en-US"/>
        </a:p>
      </dgm:t>
    </dgm:pt>
    <dgm:pt modelId="{A1018EAB-8030-426C-A072-AE6232E3049F}" type="pres">
      <dgm:prSet presAssocID="{3EEDF442-ADF6-42DD-A2A3-69F839F38102}" presName="vert2" presStyleCnt="0"/>
      <dgm:spPr/>
    </dgm:pt>
    <dgm:pt modelId="{3A208153-205F-4BB7-82CD-2DD00A1B311C}" type="pres">
      <dgm:prSet presAssocID="{3EEDF442-ADF6-42DD-A2A3-69F839F38102}" presName="thinLine2b" presStyleLbl="callout" presStyleIdx="2" presStyleCnt="4"/>
      <dgm:spPr/>
    </dgm:pt>
    <dgm:pt modelId="{8CB81C05-C089-4CBF-A322-F2F21E8928E9}" type="pres">
      <dgm:prSet presAssocID="{3EEDF442-ADF6-42DD-A2A3-69F839F38102}" presName="vertSpace2b" presStyleCnt="0"/>
      <dgm:spPr/>
    </dgm:pt>
    <dgm:pt modelId="{856E1DAF-A0D6-4897-8F3E-984A699CFB39}" type="pres">
      <dgm:prSet presAssocID="{BA0DDD6F-5D63-4CCB-B12F-2A866B715E1D}" presName="horz2" presStyleCnt="0"/>
      <dgm:spPr/>
    </dgm:pt>
    <dgm:pt modelId="{51C9EEE1-2964-42B6-A3FC-FAAE9B496C4C}" type="pres">
      <dgm:prSet presAssocID="{BA0DDD6F-5D63-4CCB-B12F-2A866B715E1D}" presName="horzSpace2" presStyleCnt="0"/>
      <dgm:spPr/>
    </dgm:pt>
    <dgm:pt modelId="{0D316432-0E6A-460A-9110-9224061609C5}" type="pres">
      <dgm:prSet presAssocID="{BA0DDD6F-5D63-4CCB-B12F-2A866B715E1D}" presName="tx2" presStyleLbl="revTx" presStyleIdx="4" presStyleCnt="5"/>
      <dgm:spPr/>
      <dgm:t>
        <a:bodyPr/>
        <a:lstStyle/>
        <a:p>
          <a:endParaRPr lang="en-US"/>
        </a:p>
      </dgm:t>
    </dgm:pt>
    <dgm:pt modelId="{53F562B0-7B12-42D9-AAD3-55810F12B855}" type="pres">
      <dgm:prSet presAssocID="{BA0DDD6F-5D63-4CCB-B12F-2A866B715E1D}" presName="vert2" presStyleCnt="0"/>
      <dgm:spPr/>
    </dgm:pt>
    <dgm:pt modelId="{82796E53-B1AD-4C32-8E1C-2AE931ECF70E}" type="pres">
      <dgm:prSet presAssocID="{BA0DDD6F-5D63-4CCB-B12F-2A866B715E1D}" presName="thinLine2b" presStyleLbl="callout" presStyleIdx="3" presStyleCnt="4"/>
      <dgm:spPr/>
    </dgm:pt>
    <dgm:pt modelId="{7A8DB7BA-B4F5-4360-918F-14CEDA69CC34}" type="pres">
      <dgm:prSet presAssocID="{BA0DDD6F-5D63-4CCB-B12F-2A866B715E1D}" presName="vertSpace2b" presStyleCnt="0"/>
      <dgm:spPr/>
    </dgm:pt>
  </dgm:ptLst>
  <dgm:cxnLst>
    <dgm:cxn modelId="{60DC02B2-6A11-4F3C-A37D-B6C2993F0E66}" srcId="{85CCFE2D-A37D-4FA3-9185-CF0860601483}" destId="{D6F88E9A-75BB-459A-A149-B75F2EA631D9}" srcOrd="1" destOrd="0" parTransId="{7E212490-214A-41DF-9E13-482C212C6C1A}" sibTransId="{74C76C96-79F4-4305-9800-3D9999E29C65}"/>
    <dgm:cxn modelId="{785F5546-4712-42FE-BA1C-E2BE28FC6A8E}" type="presOf" srcId="{3EEDF442-ADF6-42DD-A2A3-69F839F38102}" destId="{CE111B33-579E-4263-9ED7-7641866E4C4E}" srcOrd="0" destOrd="0" presId="urn:microsoft.com/office/officeart/2008/layout/LinedList"/>
    <dgm:cxn modelId="{B475468B-3585-48E8-B5B5-197315DDC0A6}" srcId="{85CCFE2D-A37D-4FA3-9185-CF0860601483}" destId="{3EEDF442-ADF6-42DD-A2A3-69F839F38102}" srcOrd="2" destOrd="0" parTransId="{EE497FD7-B6A4-4060-AB6F-AAB3393D4D84}" sibTransId="{27674138-9D43-4CC7-A891-A4416B617ED3}"/>
    <dgm:cxn modelId="{67F9CAFE-73B3-48D1-B96E-9E7880B86D82}" type="presOf" srcId="{BA0DDD6F-5D63-4CCB-B12F-2A866B715E1D}" destId="{0D316432-0E6A-460A-9110-9224061609C5}" srcOrd="0" destOrd="0" presId="urn:microsoft.com/office/officeart/2008/layout/LinedList"/>
    <dgm:cxn modelId="{1747A204-F1C7-4E1E-A3E1-6AFD10D0FD14}" type="presOf" srcId="{85CCFE2D-A37D-4FA3-9185-CF0860601483}" destId="{BB562683-DED1-4AE2-A454-A20E20CBE82F}" srcOrd="0" destOrd="0" presId="urn:microsoft.com/office/officeart/2008/layout/LinedList"/>
    <dgm:cxn modelId="{6C2059F5-BF64-45F7-B30D-55A27301695B}" type="presOf" srcId="{D6F88E9A-75BB-459A-A149-B75F2EA631D9}" destId="{CFEE7AC8-A8C1-4FD1-B160-C7EAB3361929}" srcOrd="0" destOrd="0" presId="urn:microsoft.com/office/officeart/2008/layout/LinedList"/>
    <dgm:cxn modelId="{D06F7C72-84E1-4E1B-A2FD-86860ABC1FE1}" srcId="{85CCFE2D-A37D-4FA3-9185-CF0860601483}" destId="{5937FA23-E1D5-4E25-BE19-9B0689BEAA63}" srcOrd="0" destOrd="0" parTransId="{D3A668FA-50C9-43F9-93C9-F6E6BD921734}" sibTransId="{34C4DE83-81BF-434D-97A2-2FD80AB7F25D}"/>
    <dgm:cxn modelId="{2651FCD3-F021-407C-99D6-5BCC51DBF15F}" type="presOf" srcId="{5937FA23-E1D5-4E25-BE19-9B0689BEAA63}" destId="{E651336D-FFF6-4785-9880-5F05589D8D26}" srcOrd="0" destOrd="0" presId="urn:microsoft.com/office/officeart/2008/layout/LinedList"/>
    <dgm:cxn modelId="{CC5FEB67-90C1-48F4-8CC4-E9B58B6A8F65}" srcId="{85CCFE2D-A37D-4FA3-9185-CF0860601483}" destId="{BA0DDD6F-5D63-4CCB-B12F-2A866B715E1D}" srcOrd="3" destOrd="0" parTransId="{3D30BF36-F603-4104-9CEF-9ABFD6A4FDFC}" sibTransId="{DA8FD89B-9143-4998-A08F-5877417F8A1A}"/>
    <dgm:cxn modelId="{3CF95785-1B8E-4887-AFEF-1ED68FD2A32B}" type="presOf" srcId="{5F0DE430-C64A-4A2F-93B4-9A86D9F970DC}" destId="{1C3FAA11-E9B0-4B4E-A3F6-DDA3C97322E4}" srcOrd="0" destOrd="0" presId="urn:microsoft.com/office/officeart/2008/layout/LinedList"/>
    <dgm:cxn modelId="{BAA185F3-B1D2-45EC-99A3-1AB9C37BF3AD}" srcId="{5F0DE430-C64A-4A2F-93B4-9A86D9F970DC}" destId="{85CCFE2D-A37D-4FA3-9185-CF0860601483}" srcOrd="0" destOrd="0" parTransId="{1269F5E6-8260-4A00-A9F4-E46821152878}" sibTransId="{BAD4C1A8-26C3-4D37-B88E-777F061E2ACE}"/>
    <dgm:cxn modelId="{F53E504D-1ACA-4BE3-A095-7F2E28A73F2A}" type="presParOf" srcId="{1C3FAA11-E9B0-4B4E-A3F6-DDA3C97322E4}" destId="{E41D4565-59BF-4555-B470-D4FBDE7F1728}" srcOrd="0" destOrd="0" presId="urn:microsoft.com/office/officeart/2008/layout/LinedList"/>
    <dgm:cxn modelId="{9B8C3BB6-CE70-41BF-8922-9CA72626CC1F}" type="presParOf" srcId="{1C3FAA11-E9B0-4B4E-A3F6-DDA3C97322E4}" destId="{A0F8276F-A6DD-4322-9BD8-1852C31864E2}" srcOrd="1" destOrd="0" presId="urn:microsoft.com/office/officeart/2008/layout/LinedList"/>
    <dgm:cxn modelId="{1EC56F51-9F95-450A-8945-510B22A5B2B0}" type="presParOf" srcId="{A0F8276F-A6DD-4322-9BD8-1852C31864E2}" destId="{BB562683-DED1-4AE2-A454-A20E20CBE82F}" srcOrd="0" destOrd="0" presId="urn:microsoft.com/office/officeart/2008/layout/LinedList"/>
    <dgm:cxn modelId="{8121CDEF-8A22-4DEF-855E-000601873C60}" type="presParOf" srcId="{A0F8276F-A6DD-4322-9BD8-1852C31864E2}" destId="{1918768E-B284-49C8-AFB7-EAAB9C749781}" srcOrd="1" destOrd="0" presId="urn:microsoft.com/office/officeart/2008/layout/LinedList"/>
    <dgm:cxn modelId="{D979A1C4-31E0-4A5D-8BD5-FD666D881787}" type="presParOf" srcId="{1918768E-B284-49C8-AFB7-EAAB9C749781}" destId="{A5DF418E-EAFB-4E1B-A462-0ADBE54BE280}" srcOrd="0" destOrd="0" presId="urn:microsoft.com/office/officeart/2008/layout/LinedList"/>
    <dgm:cxn modelId="{0B51811D-B4E2-40E0-8B8F-59E159561946}" type="presParOf" srcId="{1918768E-B284-49C8-AFB7-EAAB9C749781}" destId="{867B3993-8F5D-4C12-A301-70E9831C3998}" srcOrd="1" destOrd="0" presId="urn:microsoft.com/office/officeart/2008/layout/LinedList"/>
    <dgm:cxn modelId="{CC007CDD-32F2-483F-8DE9-BA049A1A7940}" type="presParOf" srcId="{867B3993-8F5D-4C12-A301-70E9831C3998}" destId="{87FCBE91-7FF3-4129-B950-78A3E511381B}" srcOrd="0" destOrd="0" presId="urn:microsoft.com/office/officeart/2008/layout/LinedList"/>
    <dgm:cxn modelId="{B1864AAA-87F4-4CCE-BB7E-FB491FB8C023}" type="presParOf" srcId="{867B3993-8F5D-4C12-A301-70E9831C3998}" destId="{E651336D-FFF6-4785-9880-5F05589D8D26}" srcOrd="1" destOrd="0" presId="urn:microsoft.com/office/officeart/2008/layout/LinedList"/>
    <dgm:cxn modelId="{5A02B814-66D8-4167-B168-5C8E9E4D29DF}" type="presParOf" srcId="{867B3993-8F5D-4C12-A301-70E9831C3998}" destId="{A059135F-68D5-432C-8FCA-454360778199}" srcOrd="2" destOrd="0" presId="urn:microsoft.com/office/officeart/2008/layout/LinedList"/>
    <dgm:cxn modelId="{DA4D63A4-0F15-43B0-98D0-4437E2F3C735}" type="presParOf" srcId="{1918768E-B284-49C8-AFB7-EAAB9C749781}" destId="{AA45C879-A8AE-48A4-817D-011907EF208D}" srcOrd="2" destOrd="0" presId="urn:microsoft.com/office/officeart/2008/layout/LinedList"/>
    <dgm:cxn modelId="{75719FA1-BEC7-4631-B2E1-4BB94BF2AFD7}" type="presParOf" srcId="{1918768E-B284-49C8-AFB7-EAAB9C749781}" destId="{DAFBC9C1-0AC5-4E00-82B0-B11DD02330B8}" srcOrd="3" destOrd="0" presId="urn:microsoft.com/office/officeart/2008/layout/LinedList"/>
    <dgm:cxn modelId="{11FAF848-80FE-4584-9071-FAB2F4859E83}" type="presParOf" srcId="{1918768E-B284-49C8-AFB7-EAAB9C749781}" destId="{35344B55-F499-4E90-A995-1880520E34A5}" srcOrd="4" destOrd="0" presId="urn:microsoft.com/office/officeart/2008/layout/LinedList"/>
    <dgm:cxn modelId="{6B8B829C-10D3-4D04-912F-2E9B6EBD136B}" type="presParOf" srcId="{35344B55-F499-4E90-A995-1880520E34A5}" destId="{8F21E745-C0B2-41BD-B1A7-10F52DF4E834}" srcOrd="0" destOrd="0" presId="urn:microsoft.com/office/officeart/2008/layout/LinedList"/>
    <dgm:cxn modelId="{851BF773-E276-4843-82F8-761EA4C7EA07}" type="presParOf" srcId="{35344B55-F499-4E90-A995-1880520E34A5}" destId="{CFEE7AC8-A8C1-4FD1-B160-C7EAB3361929}" srcOrd="1" destOrd="0" presId="urn:microsoft.com/office/officeart/2008/layout/LinedList"/>
    <dgm:cxn modelId="{B36B3F40-ADE9-4879-BE03-9A571419ED8B}" type="presParOf" srcId="{35344B55-F499-4E90-A995-1880520E34A5}" destId="{7CB3A63C-3FEC-4AE2-9EDA-B41374225128}" srcOrd="2" destOrd="0" presId="urn:microsoft.com/office/officeart/2008/layout/LinedList"/>
    <dgm:cxn modelId="{270AB44C-D71E-4BBA-9614-BE0217310E92}" type="presParOf" srcId="{1918768E-B284-49C8-AFB7-EAAB9C749781}" destId="{D4D1FCE2-5FEA-4EEB-8512-C7727B4DDEC5}" srcOrd="5" destOrd="0" presId="urn:microsoft.com/office/officeart/2008/layout/LinedList"/>
    <dgm:cxn modelId="{935B4C97-F52F-4959-9898-D9B245C24939}" type="presParOf" srcId="{1918768E-B284-49C8-AFB7-EAAB9C749781}" destId="{7B4907AA-99FF-4C79-B6E8-1A801B60734D}" srcOrd="6" destOrd="0" presId="urn:microsoft.com/office/officeart/2008/layout/LinedList"/>
    <dgm:cxn modelId="{A02A9019-CE40-4765-B32E-81C2DC438478}" type="presParOf" srcId="{1918768E-B284-49C8-AFB7-EAAB9C749781}" destId="{F55C8C9D-9C29-410E-B742-D429ED0E4B46}" srcOrd="7" destOrd="0" presId="urn:microsoft.com/office/officeart/2008/layout/LinedList"/>
    <dgm:cxn modelId="{84AB85F1-57DC-4E6C-A800-295203303854}" type="presParOf" srcId="{F55C8C9D-9C29-410E-B742-D429ED0E4B46}" destId="{6EEDE19F-8669-497F-A030-070F791DE478}" srcOrd="0" destOrd="0" presId="urn:microsoft.com/office/officeart/2008/layout/LinedList"/>
    <dgm:cxn modelId="{40C8A367-353A-4190-BF3D-4D3A79A82CCF}" type="presParOf" srcId="{F55C8C9D-9C29-410E-B742-D429ED0E4B46}" destId="{CE111B33-579E-4263-9ED7-7641866E4C4E}" srcOrd="1" destOrd="0" presId="urn:microsoft.com/office/officeart/2008/layout/LinedList"/>
    <dgm:cxn modelId="{D8EAB4CE-A988-4A7B-9BB2-2EC7D18E89C2}" type="presParOf" srcId="{F55C8C9D-9C29-410E-B742-D429ED0E4B46}" destId="{A1018EAB-8030-426C-A072-AE6232E3049F}" srcOrd="2" destOrd="0" presId="urn:microsoft.com/office/officeart/2008/layout/LinedList"/>
    <dgm:cxn modelId="{E98C4170-1E60-4BAA-8F58-AC57F92DBE2F}" type="presParOf" srcId="{1918768E-B284-49C8-AFB7-EAAB9C749781}" destId="{3A208153-205F-4BB7-82CD-2DD00A1B311C}" srcOrd="8" destOrd="0" presId="urn:microsoft.com/office/officeart/2008/layout/LinedList"/>
    <dgm:cxn modelId="{BAF6B2B6-59E1-4F39-8776-B2D287B0ED32}" type="presParOf" srcId="{1918768E-B284-49C8-AFB7-EAAB9C749781}" destId="{8CB81C05-C089-4CBF-A322-F2F21E8928E9}" srcOrd="9" destOrd="0" presId="urn:microsoft.com/office/officeart/2008/layout/LinedList"/>
    <dgm:cxn modelId="{B7A82003-E2D6-4F49-82E2-CC2B216F2603}" type="presParOf" srcId="{1918768E-B284-49C8-AFB7-EAAB9C749781}" destId="{856E1DAF-A0D6-4897-8F3E-984A699CFB39}" srcOrd="10" destOrd="0" presId="urn:microsoft.com/office/officeart/2008/layout/LinedList"/>
    <dgm:cxn modelId="{F8BC7452-F35F-4475-921A-54BB72676BDE}" type="presParOf" srcId="{856E1DAF-A0D6-4897-8F3E-984A699CFB39}" destId="{51C9EEE1-2964-42B6-A3FC-FAAE9B496C4C}" srcOrd="0" destOrd="0" presId="urn:microsoft.com/office/officeart/2008/layout/LinedList"/>
    <dgm:cxn modelId="{DE643483-4B21-4F85-8326-A7F23057DC84}" type="presParOf" srcId="{856E1DAF-A0D6-4897-8F3E-984A699CFB39}" destId="{0D316432-0E6A-460A-9110-9224061609C5}" srcOrd="1" destOrd="0" presId="urn:microsoft.com/office/officeart/2008/layout/LinedList"/>
    <dgm:cxn modelId="{C1ADA139-16D5-4F5E-9F19-AD8244EB45C1}" type="presParOf" srcId="{856E1DAF-A0D6-4897-8F3E-984A699CFB39}" destId="{53F562B0-7B12-42D9-AAD3-55810F12B855}" srcOrd="2" destOrd="0" presId="urn:microsoft.com/office/officeart/2008/layout/LinedList"/>
    <dgm:cxn modelId="{2E61FA19-745D-4354-B0B5-E45833336550}" type="presParOf" srcId="{1918768E-B284-49C8-AFB7-EAAB9C749781}" destId="{82796E53-B1AD-4C32-8E1C-2AE931ECF70E}" srcOrd="11" destOrd="0" presId="urn:microsoft.com/office/officeart/2008/layout/LinedList"/>
    <dgm:cxn modelId="{4856C1F1-653D-4B42-B01C-890026584E08}" type="presParOf" srcId="{1918768E-B284-49C8-AFB7-EAAB9C749781}" destId="{7A8DB7BA-B4F5-4360-918F-14CEDA69CC34}"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BD779D-8673-4102-BC1D-C444BF19999A}" type="doc">
      <dgm:prSet loTypeId="urn:microsoft.com/office/officeart/2008/layout/PictureAccentList" loCatId="picture" qsTypeId="urn:microsoft.com/office/officeart/2005/8/quickstyle/simple1" qsCatId="simple" csTypeId="urn:microsoft.com/office/officeart/2005/8/colors/colorful5" csCatId="colorful" phldr="1"/>
      <dgm:spPr/>
      <dgm:t>
        <a:bodyPr/>
        <a:lstStyle/>
        <a:p>
          <a:endParaRPr lang="en-US"/>
        </a:p>
      </dgm:t>
    </dgm:pt>
    <dgm:pt modelId="{D4AC2A04-4598-4F52-B80B-DC6080254C23}">
      <dgm:prSet phldrT="[Text]" custT="1"/>
      <dgm:spPr/>
      <dgm:t>
        <a:bodyPr/>
        <a:lstStyle/>
        <a:p>
          <a:pPr rtl="1"/>
          <a:r>
            <a:rPr lang="fa-IR" sz="4400" b="1" dirty="0" smtClean="0">
              <a:solidFill>
                <a:srgbClr val="FFFF00"/>
              </a:solidFill>
              <a:effectLst>
                <a:outerShdw blurRad="38100" dist="38100" dir="2700000" algn="tl">
                  <a:srgbClr val="000000">
                    <a:alpha val="43137"/>
                  </a:srgbClr>
                </a:outerShdw>
              </a:effectLst>
              <a:cs typeface="B Nazanin" panose="00000400000000000000" pitchFamily="2" charset="-78"/>
            </a:rPr>
            <a:t>ارزیابی وضعیت انعقادی در حین دیالیز</a:t>
          </a:r>
          <a:endParaRPr lang="en-US" sz="4400" b="1" dirty="0">
            <a:solidFill>
              <a:srgbClr val="FFFF00"/>
            </a:solidFill>
            <a:effectLst>
              <a:outerShdw blurRad="38100" dist="38100" dir="2700000" algn="tl">
                <a:srgbClr val="000000">
                  <a:alpha val="43137"/>
                </a:srgbClr>
              </a:outerShdw>
            </a:effectLst>
            <a:cs typeface="B Nazanin" panose="00000400000000000000" pitchFamily="2" charset="-78"/>
          </a:endParaRPr>
        </a:p>
      </dgm:t>
    </dgm:pt>
    <dgm:pt modelId="{DB7B2739-7016-47C3-BAD3-CC30727B97E8}" type="parTrans" cxnId="{9ED77B69-3161-4CA7-8EFF-EA20AD72C6EE}">
      <dgm:prSet/>
      <dgm:spPr/>
      <dgm:t>
        <a:bodyPr/>
        <a:lstStyle/>
        <a:p>
          <a:endParaRPr lang="en-US" sz="2400">
            <a:cs typeface="B Nazanin" panose="00000400000000000000" pitchFamily="2" charset="-78"/>
          </a:endParaRPr>
        </a:p>
      </dgm:t>
    </dgm:pt>
    <dgm:pt modelId="{D2776F8A-1641-4894-960C-7A657200E4B8}" type="sibTrans" cxnId="{9ED77B69-3161-4CA7-8EFF-EA20AD72C6EE}">
      <dgm:prSet/>
      <dgm:spPr/>
      <dgm:t>
        <a:bodyPr/>
        <a:lstStyle/>
        <a:p>
          <a:endParaRPr lang="en-US" sz="2400">
            <a:cs typeface="B Nazanin" panose="00000400000000000000" pitchFamily="2" charset="-78"/>
          </a:endParaRPr>
        </a:p>
      </dgm:t>
    </dgm:pt>
    <dgm:pt modelId="{8827D85F-1E6C-44FD-BB15-22652C5E76AD}">
      <dgm:prSet phldrT="[Text]" custT="1"/>
      <dgm:spPr/>
      <dgm:t>
        <a:bodyPr/>
        <a:lstStyle/>
        <a:p>
          <a:pPr rtl="1"/>
          <a:r>
            <a:rPr lang="fa-IR" sz="2200" b="1" dirty="0" smtClean="0">
              <a:solidFill>
                <a:srgbClr val="002060"/>
              </a:solidFill>
              <a:effectLst>
                <a:outerShdw blurRad="38100" dist="38100" dir="2700000" algn="tl">
                  <a:srgbClr val="000000">
                    <a:alpha val="43137"/>
                  </a:srgbClr>
                </a:outerShdw>
              </a:effectLst>
              <a:cs typeface="B Nazanin" panose="00000400000000000000" pitchFamily="2" charset="-78"/>
            </a:rPr>
            <a:t>مشاهدات بالینی (توجه به علایم لخته شدن خون در گردش خارج از بدنی)</a:t>
          </a:r>
          <a:endParaRPr lang="en-US" sz="2200" dirty="0">
            <a:solidFill>
              <a:srgbClr val="002060"/>
            </a:solidFill>
            <a:effectLst>
              <a:outerShdw blurRad="38100" dist="38100" dir="2700000" algn="tl">
                <a:srgbClr val="000000">
                  <a:alpha val="43137"/>
                </a:srgbClr>
              </a:outerShdw>
            </a:effectLst>
            <a:cs typeface="B Nazanin" panose="00000400000000000000" pitchFamily="2" charset="-78"/>
          </a:endParaRPr>
        </a:p>
      </dgm:t>
    </dgm:pt>
    <dgm:pt modelId="{A38D4A1C-3823-4E69-99DE-DD2BE248E2A6}" type="parTrans" cxnId="{1A23BEDD-3C31-4B22-BF63-A7810A598291}">
      <dgm:prSet/>
      <dgm:spPr/>
      <dgm:t>
        <a:bodyPr/>
        <a:lstStyle/>
        <a:p>
          <a:endParaRPr lang="en-US" sz="2400">
            <a:cs typeface="B Nazanin" panose="00000400000000000000" pitchFamily="2" charset="-78"/>
          </a:endParaRPr>
        </a:p>
      </dgm:t>
    </dgm:pt>
    <dgm:pt modelId="{43A4DDB6-33FB-4632-A10E-79AB48525B35}" type="sibTrans" cxnId="{1A23BEDD-3C31-4B22-BF63-A7810A598291}">
      <dgm:prSet/>
      <dgm:spPr/>
      <dgm:t>
        <a:bodyPr/>
        <a:lstStyle/>
        <a:p>
          <a:endParaRPr lang="en-US" sz="2400">
            <a:cs typeface="B Nazanin" panose="00000400000000000000" pitchFamily="2" charset="-78"/>
          </a:endParaRPr>
        </a:p>
      </dgm:t>
    </dgm:pt>
    <dgm:pt modelId="{969A0763-6389-4AF0-B1AC-F789F69BE117}">
      <dgm:prSet phldrT="[Text]" custT="1"/>
      <dgm:spPr/>
      <dgm:t>
        <a:bodyPr/>
        <a:lstStyle/>
        <a:p>
          <a:pPr rtl="1"/>
          <a:r>
            <a:rPr lang="fa-IR" sz="3200" b="1" dirty="0" smtClean="0">
              <a:solidFill>
                <a:srgbClr val="002060"/>
              </a:solidFill>
              <a:cs typeface="B Nazanin" panose="00000400000000000000" pitchFamily="2" charset="-78"/>
            </a:rPr>
            <a:t>میزان فشار گردش خون خارج از بدن</a:t>
          </a:r>
          <a:endParaRPr lang="en-US" sz="3200" dirty="0">
            <a:solidFill>
              <a:srgbClr val="002060"/>
            </a:solidFill>
            <a:cs typeface="B Nazanin" panose="00000400000000000000" pitchFamily="2" charset="-78"/>
          </a:endParaRPr>
        </a:p>
      </dgm:t>
    </dgm:pt>
    <dgm:pt modelId="{85873111-4D35-4304-8079-ABDB9F3490C0}" type="parTrans" cxnId="{7C26F413-17A3-44BB-9A16-7833A7AA1608}">
      <dgm:prSet/>
      <dgm:spPr/>
      <dgm:t>
        <a:bodyPr/>
        <a:lstStyle/>
        <a:p>
          <a:endParaRPr lang="en-US" sz="2400">
            <a:cs typeface="B Nazanin" panose="00000400000000000000" pitchFamily="2" charset="-78"/>
          </a:endParaRPr>
        </a:p>
      </dgm:t>
    </dgm:pt>
    <dgm:pt modelId="{0F194C0F-424E-4603-9DD4-1E1E9DF1B3E6}" type="sibTrans" cxnId="{7C26F413-17A3-44BB-9A16-7833A7AA1608}">
      <dgm:prSet/>
      <dgm:spPr/>
      <dgm:t>
        <a:bodyPr/>
        <a:lstStyle/>
        <a:p>
          <a:endParaRPr lang="en-US" sz="2400">
            <a:cs typeface="B Nazanin" panose="00000400000000000000" pitchFamily="2" charset="-78"/>
          </a:endParaRPr>
        </a:p>
      </dgm:t>
    </dgm:pt>
    <dgm:pt modelId="{2BDC3F26-052D-4B0C-9DCC-51087FD30642}">
      <dgm:prSet custT="1"/>
      <dgm:spPr/>
      <dgm:t>
        <a:bodyPr/>
        <a:lstStyle/>
        <a:p>
          <a:r>
            <a:rPr lang="fa-IR" sz="3200" b="1" dirty="0" smtClean="0">
              <a:solidFill>
                <a:srgbClr val="002060"/>
              </a:solidFill>
              <a:cs typeface="B Nazanin" panose="00000400000000000000" pitchFamily="2" charset="-78"/>
            </a:rPr>
            <a:t>ظاهرصافی پس از پایان دیالیز </a:t>
          </a:r>
          <a:endParaRPr lang="en-US" sz="3200" dirty="0">
            <a:solidFill>
              <a:srgbClr val="002060"/>
            </a:solidFill>
            <a:cs typeface="B Nazanin" panose="00000400000000000000" pitchFamily="2" charset="-78"/>
          </a:endParaRPr>
        </a:p>
      </dgm:t>
    </dgm:pt>
    <dgm:pt modelId="{93E61BF2-4427-4CA5-94E8-CE8688AE6BC8}" type="parTrans" cxnId="{E7A3DCFD-F2C3-48DF-B4E5-3788537E657F}">
      <dgm:prSet/>
      <dgm:spPr/>
      <dgm:t>
        <a:bodyPr/>
        <a:lstStyle/>
        <a:p>
          <a:endParaRPr lang="en-US" sz="2400">
            <a:cs typeface="B Nazanin" panose="00000400000000000000" pitchFamily="2" charset="-78"/>
          </a:endParaRPr>
        </a:p>
      </dgm:t>
    </dgm:pt>
    <dgm:pt modelId="{AE2575B3-56A3-49FF-9CF9-C85442D46B87}" type="sibTrans" cxnId="{E7A3DCFD-F2C3-48DF-B4E5-3788537E657F}">
      <dgm:prSet/>
      <dgm:spPr/>
      <dgm:t>
        <a:bodyPr/>
        <a:lstStyle/>
        <a:p>
          <a:endParaRPr lang="en-US" sz="2400">
            <a:cs typeface="B Nazanin" panose="00000400000000000000" pitchFamily="2" charset="-78"/>
          </a:endParaRPr>
        </a:p>
      </dgm:t>
    </dgm:pt>
    <dgm:pt modelId="{81AF6652-DF9B-42DC-8D49-7966F5CA83C3}">
      <dgm:prSet custT="1"/>
      <dgm:spPr/>
      <dgm:t>
        <a:bodyPr/>
        <a:lstStyle/>
        <a:p>
          <a:pPr rtl="1"/>
          <a:r>
            <a:rPr lang="fa-IR" sz="3200" b="1" dirty="0" smtClean="0">
              <a:solidFill>
                <a:srgbClr val="002060"/>
              </a:solidFill>
              <a:cs typeface="B Nazanin" panose="00000400000000000000" pitchFamily="2" charset="-78"/>
            </a:rPr>
            <a:t>آزمایش انعقاد خون </a:t>
          </a:r>
          <a:endParaRPr lang="en-US" sz="3200" dirty="0">
            <a:solidFill>
              <a:srgbClr val="002060"/>
            </a:solidFill>
            <a:cs typeface="B Nazanin" panose="00000400000000000000" pitchFamily="2" charset="-78"/>
          </a:endParaRPr>
        </a:p>
      </dgm:t>
    </dgm:pt>
    <dgm:pt modelId="{998BF48B-0405-453E-85FD-3453927680A8}" type="parTrans" cxnId="{B19EA659-51F2-4293-A99A-6A803E62E3E9}">
      <dgm:prSet/>
      <dgm:spPr/>
      <dgm:t>
        <a:bodyPr/>
        <a:lstStyle/>
        <a:p>
          <a:endParaRPr lang="en-US" sz="2400">
            <a:cs typeface="B Nazanin" panose="00000400000000000000" pitchFamily="2" charset="-78"/>
          </a:endParaRPr>
        </a:p>
      </dgm:t>
    </dgm:pt>
    <dgm:pt modelId="{E9E5D86A-E958-4136-BCB5-6C60DA6A3691}" type="sibTrans" cxnId="{B19EA659-51F2-4293-A99A-6A803E62E3E9}">
      <dgm:prSet/>
      <dgm:spPr/>
      <dgm:t>
        <a:bodyPr/>
        <a:lstStyle/>
        <a:p>
          <a:endParaRPr lang="en-US" sz="2400">
            <a:cs typeface="B Nazanin" panose="00000400000000000000" pitchFamily="2" charset="-78"/>
          </a:endParaRPr>
        </a:p>
      </dgm:t>
    </dgm:pt>
    <dgm:pt modelId="{86771083-723B-4188-878B-E25255F2CE3F}" type="pres">
      <dgm:prSet presAssocID="{7EBD779D-8673-4102-BC1D-C444BF19999A}" presName="layout" presStyleCnt="0">
        <dgm:presLayoutVars>
          <dgm:chMax/>
          <dgm:chPref/>
          <dgm:dir/>
          <dgm:animOne val="branch"/>
          <dgm:animLvl val="lvl"/>
          <dgm:resizeHandles/>
        </dgm:presLayoutVars>
      </dgm:prSet>
      <dgm:spPr/>
      <dgm:t>
        <a:bodyPr/>
        <a:lstStyle/>
        <a:p>
          <a:endParaRPr lang="en-US"/>
        </a:p>
      </dgm:t>
    </dgm:pt>
    <dgm:pt modelId="{4E628D63-BFA9-4A0C-9B31-8A8F32ADA8B1}" type="pres">
      <dgm:prSet presAssocID="{D4AC2A04-4598-4F52-B80B-DC6080254C23}" presName="root" presStyleCnt="0">
        <dgm:presLayoutVars>
          <dgm:chMax/>
          <dgm:chPref val="4"/>
        </dgm:presLayoutVars>
      </dgm:prSet>
      <dgm:spPr/>
    </dgm:pt>
    <dgm:pt modelId="{307442D9-5814-48C6-B086-B7336A201D4E}" type="pres">
      <dgm:prSet presAssocID="{D4AC2A04-4598-4F52-B80B-DC6080254C23}" presName="rootComposite" presStyleCnt="0">
        <dgm:presLayoutVars/>
      </dgm:prSet>
      <dgm:spPr/>
    </dgm:pt>
    <dgm:pt modelId="{520EA0AC-D49E-42EA-85C4-DAFAA2C86B1A}" type="pres">
      <dgm:prSet presAssocID="{D4AC2A04-4598-4F52-B80B-DC6080254C23}" presName="rootText" presStyleLbl="node0" presStyleIdx="0" presStyleCnt="1">
        <dgm:presLayoutVars>
          <dgm:chMax/>
          <dgm:chPref val="4"/>
        </dgm:presLayoutVars>
      </dgm:prSet>
      <dgm:spPr/>
      <dgm:t>
        <a:bodyPr/>
        <a:lstStyle/>
        <a:p>
          <a:endParaRPr lang="en-US"/>
        </a:p>
      </dgm:t>
    </dgm:pt>
    <dgm:pt modelId="{33F2BC2B-4722-4E85-876E-1691660149CA}" type="pres">
      <dgm:prSet presAssocID="{D4AC2A04-4598-4F52-B80B-DC6080254C23}" presName="childShape" presStyleCnt="0">
        <dgm:presLayoutVars>
          <dgm:chMax val="0"/>
          <dgm:chPref val="0"/>
        </dgm:presLayoutVars>
      </dgm:prSet>
      <dgm:spPr/>
    </dgm:pt>
    <dgm:pt modelId="{4BEFD84B-F818-4FF6-A441-21D3256043B8}" type="pres">
      <dgm:prSet presAssocID="{8827D85F-1E6C-44FD-BB15-22652C5E76AD}" presName="childComposite" presStyleCnt="0">
        <dgm:presLayoutVars>
          <dgm:chMax val="0"/>
          <dgm:chPref val="0"/>
        </dgm:presLayoutVars>
      </dgm:prSet>
      <dgm:spPr/>
    </dgm:pt>
    <dgm:pt modelId="{D50C2A27-5CFA-46DE-929C-B450EB50EC29}" type="pres">
      <dgm:prSet presAssocID="{8827D85F-1E6C-44FD-BB15-22652C5E76AD}" presName="Image" presStyleLbl="node1" presStyleIdx="0" presStyleCnt="4"/>
      <dgm:spPr/>
    </dgm:pt>
    <dgm:pt modelId="{E3B0AEC9-0DC2-4297-9932-C85F4A7176B3}" type="pres">
      <dgm:prSet presAssocID="{8827D85F-1E6C-44FD-BB15-22652C5E76AD}" presName="childText" presStyleLbl="lnNode1" presStyleIdx="0" presStyleCnt="4">
        <dgm:presLayoutVars>
          <dgm:chMax val="0"/>
          <dgm:chPref val="0"/>
          <dgm:bulletEnabled val="1"/>
        </dgm:presLayoutVars>
      </dgm:prSet>
      <dgm:spPr/>
      <dgm:t>
        <a:bodyPr/>
        <a:lstStyle/>
        <a:p>
          <a:endParaRPr lang="en-US"/>
        </a:p>
      </dgm:t>
    </dgm:pt>
    <dgm:pt modelId="{48545313-2211-4FD0-AF20-AADB3853D36E}" type="pres">
      <dgm:prSet presAssocID="{969A0763-6389-4AF0-B1AC-F789F69BE117}" presName="childComposite" presStyleCnt="0">
        <dgm:presLayoutVars>
          <dgm:chMax val="0"/>
          <dgm:chPref val="0"/>
        </dgm:presLayoutVars>
      </dgm:prSet>
      <dgm:spPr/>
    </dgm:pt>
    <dgm:pt modelId="{2562DD1E-E2B8-4394-BCE6-0D44B5B87EF9}" type="pres">
      <dgm:prSet presAssocID="{969A0763-6389-4AF0-B1AC-F789F69BE117}" presName="Image" presStyleLbl="node1" presStyleIdx="1" presStyleCnt="4"/>
      <dgm:spPr/>
    </dgm:pt>
    <dgm:pt modelId="{4AE58CCE-9071-4080-BE94-6748BDFF1D18}" type="pres">
      <dgm:prSet presAssocID="{969A0763-6389-4AF0-B1AC-F789F69BE117}" presName="childText" presStyleLbl="lnNode1" presStyleIdx="1" presStyleCnt="4">
        <dgm:presLayoutVars>
          <dgm:chMax val="0"/>
          <dgm:chPref val="0"/>
          <dgm:bulletEnabled val="1"/>
        </dgm:presLayoutVars>
      </dgm:prSet>
      <dgm:spPr/>
      <dgm:t>
        <a:bodyPr/>
        <a:lstStyle/>
        <a:p>
          <a:endParaRPr lang="en-US"/>
        </a:p>
      </dgm:t>
    </dgm:pt>
    <dgm:pt modelId="{935851A3-248A-40D0-B323-FAC7BDBB1323}" type="pres">
      <dgm:prSet presAssocID="{2BDC3F26-052D-4B0C-9DCC-51087FD30642}" presName="childComposite" presStyleCnt="0">
        <dgm:presLayoutVars>
          <dgm:chMax val="0"/>
          <dgm:chPref val="0"/>
        </dgm:presLayoutVars>
      </dgm:prSet>
      <dgm:spPr/>
    </dgm:pt>
    <dgm:pt modelId="{1933AD06-29E7-4874-82B8-F28638866A6B}" type="pres">
      <dgm:prSet presAssocID="{2BDC3F26-052D-4B0C-9DCC-51087FD30642}" presName="Image" presStyleLbl="node1" presStyleIdx="2" presStyleCnt="4"/>
      <dgm:spPr/>
    </dgm:pt>
    <dgm:pt modelId="{6C5B04A3-3DC2-46CF-B206-7BDDCE47F8E2}" type="pres">
      <dgm:prSet presAssocID="{2BDC3F26-052D-4B0C-9DCC-51087FD30642}" presName="childText" presStyleLbl="lnNode1" presStyleIdx="2" presStyleCnt="4">
        <dgm:presLayoutVars>
          <dgm:chMax val="0"/>
          <dgm:chPref val="0"/>
          <dgm:bulletEnabled val="1"/>
        </dgm:presLayoutVars>
      </dgm:prSet>
      <dgm:spPr/>
      <dgm:t>
        <a:bodyPr/>
        <a:lstStyle/>
        <a:p>
          <a:endParaRPr lang="en-US"/>
        </a:p>
      </dgm:t>
    </dgm:pt>
    <dgm:pt modelId="{345732CA-062F-4B24-B5AD-B86BA39EBACF}" type="pres">
      <dgm:prSet presAssocID="{81AF6652-DF9B-42DC-8D49-7966F5CA83C3}" presName="childComposite" presStyleCnt="0">
        <dgm:presLayoutVars>
          <dgm:chMax val="0"/>
          <dgm:chPref val="0"/>
        </dgm:presLayoutVars>
      </dgm:prSet>
      <dgm:spPr/>
    </dgm:pt>
    <dgm:pt modelId="{E437A073-FD3C-434B-8EB2-70BC9E56217F}" type="pres">
      <dgm:prSet presAssocID="{81AF6652-DF9B-42DC-8D49-7966F5CA83C3}" presName="Image" presStyleLbl="node1" presStyleIdx="3" presStyleCnt="4"/>
      <dgm:spPr/>
    </dgm:pt>
    <dgm:pt modelId="{ED0EBB7D-6A65-4CC2-8497-A595D42B86B2}" type="pres">
      <dgm:prSet presAssocID="{81AF6652-DF9B-42DC-8D49-7966F5CA83C3}" presName="childText" presStyleLbl="lnNode1" presStyleIdx="3" presStyleCnt="4">
        <dgm:presLayoutVars>
          <dgm:chMax val="0"/>
          <dgm:chPref val="0"/>
          <dgm:bulletEnabled val="1"/>
        </dgm:presLayoutVars>
      </dgm:prSet>
      <dgm:spPr/>
      <dgm:t>
        <a:bodyPr/>
        <a:lstStyle/>
        <a:p>
          <a:endParaRPr lang="en-US"/>
        </a:p>
      </dgm:t>
    </dgm:pt>
  </dgm:ptLst>
  <dgm:cxnLst>
    <dgm:cxn modelId="{AAE129F2-9369-4FD0-9667-9BD98D0CC467}" type="presOf" srcId="{2BDC3F26-052D-4B0C-9DCC-51087FD30642}" destId="{6C5B04A3-3DC2-46CF-B206-7BDDCE47F8E2}" srcOrd="0" destOrd="0" presId="urn:microsoft.com/office/officeart/2008/layout/PictureAccentList"/>
    <dgm:cxn modelId="{B19EA659-51F2-4293-A99A-6A803E62E3E9}" srcId="{D4AC2A04-4598-4F52-B80B-DC6080254C23}" destId="{81AF6652-DF9B-42DC-8D49-7966F5CA83C3}" srcOrd="3" destOrd="0" parTransId="{998BF48B-0405-453E-85FD-3453927680A8}" sibTransId="{E9E5D86A-E958-4136-BCB5-6C60DA6A3691}"/>
    <dgm:cxn modelId="{9ED77B69-3161-4CA7-8EFF-EA20AD72C6EE}" srcId="{7EBD779D-8673-4102-BC1D-C444BF19999A}" destId="{D4AC2A04-4598-4F52-B80B-DC6080254C23}" srcOrd="0" destOrd="0" parTransId="{DB7B2739-7016-47C3-BAD3-CC30727B97E8}" sibTransId="{D2776F8A-1641-4894-960C-7A657200E4B8}"/>
    <dgm:cxn modelId="{FE5D4D1A-6781-46DB-984D-63BDB0DD1875}" type="presOf" srcId="{969A0763-6389-4AF0-B1AC-F789F69BE117}" destId="{4AE58CCE-9071-4080-BE94-6748BDFF1D18}" srcOrd="0" destOrd="0" presId="urn:microsoft.com/office/officeart/2008/layout/PictureAccentList"/>
    <dgm:cxn modelId="{B77F64E7-FC31-4526-ACF0-3C98659C3E6B}" type="presOf" srcId="{7EBD779D-8673-4102-BC1D-C444BF19999A}" destId="{86771083-723B-4188-878B-E25255F2CE3F}" srcOrd="0" destOrd="0" presId="urn:microsoft.com/office/officeart/2008/layout/PictureAccentList"/>
    <dgm:cxn modelId="{7C26F413-17A3-44BB-9A16-7833A7AA1608}" srcId="{D4AC2A04-4598-4F52-B80B-DC6080254C23}" destId="{969A0763-6389-4AF0-B1AC-F789F69BE117}" srcOrd="1" destOrd="0" parTransId="{85873111-4D35-4304-8079-ABDB9F3490C0}" sibTransId="{0F194C0F-424E-4603-9DD4-1E1E9DF1B3E6}"/>
    <dgm:cxn modelId="{5C35404D-0DBD-4E87-A1B5-FB418AFB8446}" type="presOf" srcId="{81AF6652-DF9B-42DC-8D49-7966F5CA83C3}" destId="{ED0EBB7D-6A65-4CC2-8497-A595D42B86B2}" srcOrd="0" destOrd="0" presId="urn:microsoft.com/office/officeart/2008/layout/PictureAccentList"/>
    <dgm:cxn modelId="{1A23BEDD-3C31-4B22-BF63-A7810A598291}" srcId="{D4AC2A04-4598-4F52-B80B-DC6080254C23}" destId="{8827D85F-1E6C-44FD-BB15-22652C5E76AD}" srcOrd="0" destOrd="0" parTransId="{A38D4A1C-3823-4E69-99DE-DD2BE248E2A6}" sibTransId="{43A4DDB6-33FB-4632-A10E-79AB48525B35}"/>
    <dgm:cxn modelId="{E7A3DCFD-F2C3-48DF-B4E5-3788537E657F}" srcId="{D4AC2A04-4598-4F52-B80B-DC6080254C23}" destId="{2BDC3F26-052D-4B0C-9DCC-51087FD30642}" srcOrd="2" destOrd="0" parTransId="{93E61BF2-4427-4CA5-94E8-CE8688AE6BC8}" sibTransId="{AE2575B3-56A3-49FF-9CF9-C85442D46B87}"/>
    <dgm:cxn modelId="{74B977A5-91C6-4A1E-91F0-A37BF011F4B6}" type="presOf" srcId="{8827D85F-1E6C-44FD-BB15-22652C5E76AD}" destId="{E3B0AEC9-0DC2-4297-9932-C85F4A7176B3}" srcOrd="0" destOrd="0" presId="urn:microsoft.com/office/officeart/2008/layout/PictureAccentList"/>
    <dgm:cxn modelId="{DD8D972A-C513-4E11-AA38-D3189E5E914E}" type="presOf" srcId="{D4AC2A04-4598-4F52-B80B-DC6080254C23}" destId="{520EA0AC-D49E-42EA-85C4-DAFAA2C86B1A}" srcOrd="0" destOrd="0" presId="urn:microsoft.com/office/officeart/2008/layout/PictureAccentList"/>
    <dgm:cxn modelId="{95ADC084-7ACF-40F3-A588-90A380C87C01}" type="presParOf" srcId="{86771083-723B-4188-878B-E25255F2CE3F}" destId="{4E628D63-BFA9-4A0C-9B31-8A8F32ADA8B1}" srcOrd="0" destOrd="0" presId="urn:microsoft.com/office/officeart/2008/layout/PictureAccentList"/>
    <dgm:cxn modelId="{53997708-64E6-4B5C-B254-BEFBEF203462}" type="presParOf" srcId="{4E628D63-BFA9-4A0C-9B31-8A8F32ADA8B1}" destId="{307442D9-5814-48C6-B086-B7336A201D4E}" srcOrd="0" destOrd="0" presId="urn:microsoft.com/office/officeart/2008/layout/PictureAccentList"/>
    <dgm:cxn modelId="{54608D60-F07F-48B8-B888-9D29D2C3063B}" type="presParOf" srcId="{307442D9-5814-48C6-B086-B7336A201D4E}" destId="{520EA0AC-D49E-42EA-85C4-DAFAA2C86B1A}" srcOrd="0" destOrd="0" presId="urn:microsoft.com/office/officeart/2008/layout/PictureAccentList"/>
    <dgm:cxn modelId="{84A945BD-BC12-4170-B387-B65252D4469C}" type="presParOf" srcId="{4E628D63-BFA9-4A0C-9B31-8A8F32ADA8B1}" destId="{33F2BC2B-4722-4E85-876E-1691660149CA}" srcOrd="1" destOrd="0" presId="urn:microsoft.com/office/officeart/2008/layout/PictureAccentList"/>
    <dgm:cxn modelId="{B34A698B-CD3B-451C-B3BA-7B0155623A6D}" type="presParOf" srcId="{33F2BC2B-4722-4E85-876E-1691660149CA}" destId="{4BEFD84B-F818-4FF6-A441-21D3256043B8}" srcOrd="0" destOrd="0" presId="urn:microsoft.com/office/officeart/2008/layout/PictureAccentList"/>
    <dgm:cxn modelId="{F4AEC050-A1F5-4BBF-873F-09636F2E50AF}" type="presParOf" srcId="{4BEFD84B-F818-4FF6-A441-21D3256043B8}" destId="{D50C2A27-5CFA-46DE-929C-B450EB50EC29}" srcOrd="0" destOrd="0" presId="urn:microsoft.com/office/officeart/2008/layout/PictureAccentList"/>
    <dgm:cxn modelId="{87DADB06-A90B-4D2A-BE77-A27DA9B02B01}" type="presParOf" srcId="{4BEFD84B-F818-4FF6-A441-21D3256043B8}" destId="{E3B0AEC9-0DC2-4297-9932-C85F4A7176B3}" srcOrd="1" destOrd="0" presId="urn:microsoft.com/office/officeart/2008/layout/PictureAccentList"/>
    <dgm:cxn modelId="{219DC086-6EB4-44BC-8128-F5546EE9E066}" type="presParOf" srcId="{33F2BC2B-4722-4E85-876E-1691660149CA}" destId="{48545313-2211-4FD0-AF20-AADB3853D36E}" srcOrd="1" destOrd="0" presId="urn:microsoft.com/office/officeart/2008/layout/PictureAccentList"/>
    <dgm:cxn modelId="{08EB2ACC-4373-40E1-955E-4820B71FF23B}" type="presParOf" srcId="{48545313-2211-4FD0-AF20-AADB3853D36E}" destId="{2562DD1E-E2B8-4394-BCE6-0D44B5B87EF9}" srcOrd="0" destOrd="0" presId="urn:microsoft.com/office/officeart/2008/layout/PictureAccentList"/>
    <dgm:cxn modelId="{C5428143-38B3-4EE4-81D3-31D80B71C67C}" type="presParOf" srcId="{48545313-2211-4FD0-AF20-AADB3853D36E}" destId="{4AE58CCE-9071-4080-BE94-6748BDFF1D18}" srcOrd="1" destOrd="0" presId="urn:microsoft.com/office/officeart/2008/layout/PictureAccentList"/>
    <dgm:cxn modelId="{1C638E71-C3F4-4A7D-AA30-C1901B87D9A9}" type="presParOf" srcId="{33F2BC2B-4722-4E85-876E-1691660149CA}" destId="{935851A3-248A-40D0-B323-FAC7BDBB1323}" srcOrd="2" destOrd="0" presId="urn:microsoft.com/office/officeart/2008/layout/PictureAccentList"/>
    <dgm:cxn modelId="{6694F92B-3B8E-4EC8-ABD4-97F86C1C206A}" type="presParOf" srcId="{935851A3-248A-40D0-B323-FAC7BDBB1323}" destId="{1933AD06-29E7-4874-82B8-F28638866A6B}" srcOrd="0" destOrd="0" presId="urn:microsoft.com/office/officeart/2008/layout/PictureAccentList"/>
    <dgm:cxn modelId="{6E8F34D4-2598-4A66-ACF0-989BFAE0BC79}" type="presParOf" srcId="{935851A3-248A-40D0-B323-FAC7BDBB1323}" destId="{6C5B04A3-3DC2-46CF-B206-7BDDCE47F8E2}" srcOrd="1" destOrd="0" presId="urn:microsoft.com/office/officeart/2008/layout/PictureAccentList"/>
    <dgm:cxn modelId="{8A3E3854-0141-4463-8CEC-D44418354A5B}" type="presParOf" srcId="{33F2BC2B-4722-4E85-876E-1691660149CA}" destId="{345732CA-062F-4B24-B5AD-B86BA39EBACF}" srcOrd="3" destOrd="0" presId="urn:microsoft.com/office/officeart/2008/layout/PictureAccentList"/>
    <dgm:cxn modelId="{31D219B6-C2EB-4B1A-9961-4AE54AE84E36}" type="presParOf" srcId="{345732CA-062F-4B24-B5AD-B86BA39EBACF}" destId="{E437A073-FD3C-434B-8EB2-70BC9E56217F}" srcOrd="0" destOrd="0" presId="urn:microsoft.com/office/officeart/2008/layout/PictureAccentList"/>
    <dgm:cxn modelId="{A21DD893-BAC7-4B7E-BF04-5F6F1FA7187D}" type="presParOf" srcId="{345732CA-062F-4B24-B5AD-B86BA39EBACF}" destId="{ED0EBB7D-6A65-4CC2-8497-A595D42B86B2}"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111FD5-6AEF-46E4-B681-B8EF176D02EC}" type="doc">
      <dgm:prSet loTypeId="urn:microsoft.com/office/officeart/2005/8/layout/hProcess9" loCatId="process" qsTypeId="urn:microsoft.com/office/officeart/2005/8/quickstyle/simple4" qsCatId="simple" csTypeId="urn:microsoft.com/office/officeart/2005/8/colors/accent0_2" csCatId="mainScheme" phldr="1"/>
      <dgm:spPr/>
    </dgm:pt>
    <dgm:pt modelId="{72DFB579-00C8-4AAB-8A01-EFEBCC1194C0}">
      <dgm:prSet phldrT="[Text]"/>
      <dgm:spPr/>
      <dgm:t>
        <a:bodyPr/>
        <a:lstStyle/>
        <a:p>
          <a:pPr rtl="1"/>
          <a:r>
            <a:rPr lang="fa-IR" b="1" smtClean="0">
              <a:effectLst/>
              <a:cs typeface="B Nazanin" panose="00000400000000000000" pitchFamily="2" charset="-78"/>
            </a:rPr>
            <a:t>فشار شریانی قبل از پمپ</a:t>
          </a:r>
          <a:endParaRPr lang="en-US" b="1" dirty="0">
            <a:effectLst/>
            <a:cs typeface="B Nazanin" panose="00000400000000000000" pitchFamily="2" charset="-78"/>
          </a:endParaRPr>
        </a:p>
      </dgm:t>
    </dgm:pt>
    <dgm:pt modelId="{8B59BD92-0C04-4D04-A3E6-0DE7D5998569}" type="parTrans" cxnId="{78C988CB-75EF-4048-B088-2EFDCA4DA3EB}">
      <dgm:prSet/>
      <dgm:spPr/>
      <dgm:t>
        <a:bodyPr/>
        <a:lstStyle/>
        <a:p>
          <a:endParaRPr lang="en-US" b="1">
            <a:solidFill>
              <a:schemeClr val="tx1"/>
            </a:solidFill>
            <a:effectLst/>
            <a:cs typeface="B Nazanin" panose="00000400000000000000" pitchFamily="2" charset="-78"/>
          </a:endParaRPr>
        </a:p>
      </dgm:t>
    </dgm:pt>
    <dgm:pt modelId="{5AA05344-CFB9-4D7A-B1BB-9F6C4E7E3F8C}" type="sibTrans" cxnId="{78C988CB-75EF-4048-B088-2EFDCA4DA3EB}">
      <dgm:prSet/>
      <dgm:spPr/>
      <dgm:t>
        <a:bodyPr/>
        <a:lstStyle/>
        <a:p>
          <a:endParaRPr lang="en-US" b="1">
            <a:solidFill>
              <a:schemeClr val="tx1"/>
            </a:solidFill>
            <a:effectLst/>
            <a:cs typeface="B Nazanin" panose="00000400000000000000" pitchFamily="2" charset="-78"/>
          </a:endParaRPr>
        </a:p>
      </dgm:t>
    </dgm:pt>
    <dgm:pt modelId="{DCC40F47-BD00-4EA1-88AF-18106F0CE9C9}">
      <dgm:prSet phldrT="[Text]"/>
      <dgm:spPr/>
      <dgm:t>
        <a:bodyPr/>
        <a:lstStyle/>
        <a:p>
          <a:pPr rtl="1"/>
          <a:r>
            <a:rPr lang="fa-IR" b="1" smtClean="0">
              <a:effectLst/>
              <a:cs typeface="B Nazanin" panose="00000400000000000000" pitchFamily="2" charset="-78"/>
            </a:rPr>
            <a:t>فشار شریانی پس از پمپ </a:t>
          </a:r>
          <a:endParaRPr lang="en-US" b="1" dirty="0">
            <a:effectLst/>
            <a:cs typeface="B Nazanin" panose="00000400000000000000" pitchFamily="2" charset="-78"/>
          </a:endParaRPr>
        </a:p>
      </dgm:t>
    </dgm:pt>
    <dgm:pt modelId="{9FF755E6-E503-4A78-9527-8A029AF2368F}" type="parTrans" cxnId="{9A47060F-0CB6-4816-B9ED-687A92D79A9B}">
      <dgm:prSet/>
      <dgm:spPr/>
      <dgm:t>
        <a:bodyPr/>
        <a:lstStyle/>
        <a:p>
          <a:endParaRPr lang="en-US" b="1">
            <a:solidFill>
              <a:schemeClr val="tx1"/>
            </a:solidFill>
            <a:effectLst/>
            <a:cs typeface="B Nazanin" panose="00000400000000000000" pitchFamily="2" charset="-78"/>
          </a:endParaRPr>
        </a:p>
      </dgm:t>
    </dgm:pt>
    <dgm:pt modelId="{84F89BF0-9E6E-458B-B469-E58F25750BCE}" type="sibTrans" cxnId="{9A47060F-0CB6-4816-B9ED-687A92D79A9B}">
      <dgm:prSet/>
      <dgm:spPr/>
      <dgm:t>
        <a:bodyPr/>
        <a:lstStyle/>
        <a:p>
          <a:endParaRPr lang="en-US" b="1">
            <a:solidFill>
              <a:schemeClr val="tx1"/>
            </a:solidFill>
            <a:effectLst/>
            <a:cs typeface="B Nazanin" panose="00000400000000000000" pitchFamily="2" charset="-78"/>
          </a:endParaRPr>
        </a:p>
      </dgm:t>
    </dgm:pt>
    <dgm:pt modelId="{FD4EC966-37C7-479E-8748-B91DEAB83689}">
      <dgm:prSet phldrT="[Text]"/>
      <dgm:spPr/>
      <dgm:t>
        <a:bodyPr/>
        <a:lstStyle/>
        <a:p>
          <a:pPr rtl="1"/>
          <a:r>
            <a:rPr lang="en-US" b="1" smtClean="0">
              <a:effectLst/>
              <a:cs typeface="B Nazanin" panose="00000400000000000000" pitchFamily="2" charset="-78"/>
            </a:rPr>
            <a:t>TMP</a:t>
          </a:r>
          <a:endParaRPr lang="en-US" b="1" dirty="0">
            <a:effectLst/>
            <a:cs typeface="B Nazanin" panose="00000400000000000000" pitchFamily="2" charset="-78"/>
          </a:endParaRPr>
        </a:p>
      </dgm:t>
    </dgm:pt>
    <dgm:pt modelId="{67D0D126-D1BA-4768-AD70-D246DBE45F97}" type="parTrans" cxnId="{779A5646-B2D9-4455-B8A1-A34B633BD03B}">
      <dgm:prSet/>
      <dgm:spPr/>
      <dgm:t>
        <a:bodyPr/>
        <a:lstStyle/>
        <a:p>
          <a:endParaRPr lang="en-US" b="1">
            <a:solidFill>
              <a:schemeClr val="tx1"/>
            </a:solidFill>
            <a:effectLst/>
            <a:cs typeface="B Nazanin" panose="00000400000000000000" pitchFamily="2" charset="-78"/>
          </a:endParaRPr>
        </a:p>
      </dgm:t>
    </dgm:pt>
    <dgm:pt modelId="{0B16A236-E320-4FF9-99E5-A6E58F265538}" type="sibTrans" cxnId="{779A5646-B2D9-4455-B8A1-A34B633BD03B}">
      <dgm:prSet/>
      <dgm:spPr/>
      <dgm:t>
        <a:bodyPr/>
        <a:lstStyle/>
        <a:p>
          <a:endParaRPr lang="en-US" b="1">
            <a:solidFill>
              <a:schemeClr val="tx1"/>
            </a:solidFill>
            <a:effectLst/>
            <a:cs typeface="B Nazanin" panose="00000400000000000000" pitchFamily="2" charset="-78"/>
          </a:endParaRPr>
        </a:p>
      </dgm:t>
    </dgm:pt>
    <dgm:pt modelId="{CFA42DEB-49DF-4A33-A797-EB31FF11562C}">
      <dgm:prSet/>
      <dgm:spPr/>
      <dgm:t>
        <a:bodyPr/>
        <a:lstStyle/>
        <a:p>
          <a:r>
            <a:rPr lang="fa-IR" b="1" smtClean="0">
              <a:effectLst/>
              <a:cs typeface="B Nazanin" panose="00000400000000000000" pitchFamily="2" charset="-78"/>
            </a:rPr>
            <a:t>فشار وریدی </a:t>
          </a:r>
          <a:endParaRPr lang="en-US" b="1" dirty="0">
            <a:effectLst/>
            <a:cs typeface="B Nazanin" panose="00000400000000000000" pitchFamily="2" charset="-78"/>
          </a:endParaRPr>
        </a:p>
      </dgm:t>
    </dgm:pt>
    <dgm:pt modelId="{4BA73603-9048-4FD1-A654-BE9C8C6B27D3}" type="parTrans" cxnId="{757EECD3-97F4-40A8-AC20-AC09BF3AE51E}">
      <dgm:prSet/>
      <dgm:spPr/>
      <dgm:t>
        <a:bodyPr/>
        <a:lstStyle/>
        <a:p>
          <a:endParaRPr lang="en-US" b="1">
            <a:solidFill>
              <a:schemeClr val="tx1"/>
            </a:solidFill>
            <a:effectLst/>
            <a:cs typeface="B Nazanin" panose="00000400000000000000" pitchFamily="2" charset="-78"/>
          </a:endParaRPr>
        </a:p>
      </dgm:t>
    </dgm:pt>
    <dgm:pt modelId="{6B1F880A-93DD-4E34-A350-8F8AE5F03AB6}" type="sibTrans" cxnId="{757EECD3-97F4-40A8-AC20-AC09BF3AE51E}">
      <dgm:prSet/>
      <dgm:spPr/>
      <dgm:t>
        <a:bodyPr/>
        <a:lstStyle/>
        <a:p>
          <a:endParaRPr lang="en-US" b="1">
            <a:solidFill>
              <a:schemeClr val="tx1"/>
            </a:solidFill>
            <a:effectLst/>
            <a:cs typeface="B Nazanin" panose="00000400000000000000" pitchFamily="2" charset="-78"/>
          </a:endParaRPr>
        </a:p>
      </dgm:t>
    </dgm:pt>
    <dgm:pt modelId="{5020E6A0-F75F-40EF-A3A7-7FC4371FCC71}" type="pres">
      <dgm:prSet presAssocID="{5B111FD5-6AEF-46E4-B681-B8EF176D02EC}" presName="CompostProcess" presStyleCnt="0">
        <dgm:presLayoutVars>
          <dgm:dir/>
          <dgm:resizeHandles val="exact"/>
        </dgm:presLayoutVars>
      </dgm:prSet>
      <dgm:spPr/>
    </dgm:pt>
    <dgm:pt modelId="{C53AFA21-FC27-49EA-A2D6-D63E27AD6B63}" type="pres">
      <dgm:prSet presAssocID="{5B111FD5-6AEF-46E4-B681-B8EF176D02EC}" presName="arrow" presStyleLbl="bgShp" presStyleIdx="0" presStyleCnt="1"/>
      <dgm:spPr/>
    </dgm:pt>
    <dgm:pt modelId="{79A396AA-89BE-4D2E-87E1-A38E1B1D4106}" type="pres">
      <dgm:prSet presAssocID="{5B111FD5-6AEF-46E4-B681-B8EF176D02EC}" presName="linearProcess" presStyleCnt="0"/>
      <dgm:spPr/>
    </dgm:pt>
    <dgm:pt modelId="{D3369128-263A-4C5F-9FCD-E031B97E4035}" type="pres">
      <dgm:prSet presAssocID="{72DFB579-00C8-4AAB-8A01-EFEBCC1194C0}" presName="textNode" presStyleLbl="node1" presStyleIdx="0" presStyleCnt="4">
        <dgm:presLayoutVars>
          <dgm:bulletEnabled val="1"/>
        </dgm:presLayoutVars>
      </dgm:prSet>
      <dgm:spPr/>
      <dgm:t>
        <a:bodyPr/>
        <a:lstStyle/>
        <a:p>
          <a:endParaRPr lang="en-US"/>
        </a:p>
      </dgm:t>
    </dgm:pt>
    <dgm:pt modelId="{957285AB-DDAF-42BF-81A6-140CA8449CB7}" type="pres">
      <dgm:prSet presAssocID="{5AA05344-CFB9-4D7A-B1BB-9F6C4E7E3F8C}" presName="sibTrans" presStyleCnt="0"/>
      <dgm:spPr/>
    </dgm:pt>
    <dgm:pt modelId="{ECABAF9E-C64D-409A-AC4E-0FB3A39B5B08}" type="pres">
      <dgm:prSet presAssocID="{DCC40F47-BD00-4EA1-88AF-18106F0CE9C9}" presName="textNode" presStyleLbl="node1" presStyleIdx="1" presStyleCnt="4">
        <dgm:presLayoutVars>
          <dgm:bulletEnabled val="1"/>
        </dgm:presLayoutVars>
      </dgm:prSet>
      <dgm:spPr/>
      <dgm:t>
        <a:bodyPr/>
        <a:lstStyle/>
        <a:p>
          <a:endParaRPr lang="en-US"/>
        </a:p>
      </dgm:t>
    </dgm:pt>
    <dgm:pt modelId="{6735C14A-8CB1-47B9-84D8-1C369781A4AE}" type="pres">
      <dgm:prSet presAssocID="{84F89BF0-9E6E-458B-B469-E58F25750BCE}" presName="sibTrans" presStyleCnt="0"/>
      <dgm:spPr/>
    </dgm:pt>
    <dgm:pt modelId="{D2B99121-A72E-4ABF-AD7B-B166B932B839}" type="pres">
      <dgm:prSet presAssocID="{CFA42DEB-49DF-4A33-A797-EB31FF11562C}" presName="textNode" presStyleLbl="node1" presStyleIdx="2" presStyleCnt="4">
        <dgm:presLayoutVars>
          <dgm:bulletEnabled val="1"/>
        </dgm:presLayoutVars>
      </dgm:prSet>
      <dgm:spPr/>
      <dgm:t>
        <a:bodyPr/>
        <a:lstStyle/>
        <a:p>
          <a:endParaRPr lang="en-US"/>
        </a:p>
      </dgm:t>
    </dgm:pt>
    <dgm:pt modelId="{DF83FF3B-3215-4A51-BF1A-F8EF9F2537D8}" type="pres">
      <dgm:prSet presAssocID="{6B1F880A-93DD-4E34-A350-8F8AE5F03AB6}" presName="sibTrans" presStyleCnt="0"/>
      <dgm:spPr/>
    </dgm:pt>
    <dgm:pt modelId="{389CCF4E-492C-41FD-ADA5-42BFEB346573}" type="pres">
      <dgm:prSet presAssocID="{FD4EC966-37C7-479E-8748-B91DEAB83689}" presName="textNode" presStyleLbl="node1" presStyleIdx="3" presStyleCnt="4">
        <dgm:presLayoutVars>
          <dgm:bulletEnabled val="1"/>
        </dgm:presLayoutVars>
      </dgm:prSet>
      <dgm:spPr/>
      <dgm:t>
        <a:bodyPr/>
        <a:lstStyle/>
        <a:p>
          <a:endParaRPr lang="en-US"/>
        </a:p>
      </dgm:t>
    </dgm:pt>
  </dgm:ptLst>
  <dgm:cxnLst>
    <dgm:cxn modelId="{A7388088-8ACE-4927-9626-8DD8F165C2B2}" type="presOf" srcId="{FD4EC966-37C7-479E-8748-B91DEAB83689}" destId="{389CCF4E-492C-41FD-ADA5-42BFEB346573}" srcOrd="0" destOrd="0" presId="urn:microsoft.com/office/officeart/2005/8/layout/hProcess9"/>
    <dgm:cxn modelId="{63531F6A-31BA-48A3-9367-75CCDC3E6231}" type="presOf" srcId="{CFA42DEB-49DF-4A33-A797-EB31FF11562C}" destId="{D2B99121-A72E-4ABF-AD7B-B166B932B839}" srcOrd="0" destOrd="0" presId="urn:microsoft.com/office/officeart/2005/8/layout/hProcess9"/>
    <dgm:cxn modelId="{779A5646-B2D9-4455-B8A1-A34B633BD03B}" srcId="{5B111FD5-6AEF-46E4-B681-B8EF176D02EC}" destId="{FD4EC966-37C7-479E-8748-B91DEAB83689}" srcOrd="3" destOrd="0" parTransId="{67D0D126-D1BA-4768-AD70-D246DBE45F97}" sibTransId="{0B16A236-E320-4FF9-99E5-A6E58F265538}"/>
    <dgm:cxn modelId="{78C988CB-75EF-4048-B088-2EFDCA4DA3EB}" srcId="{5B111FD5-6AEF-46E4-B681-B8EF176D02EC}" destId="{72DFB579-00C8-4AAB-8A01-EFEBCC1194C0}" srcOrd="0" destOrd="0" parTransId="{8B59BD92-0C04-4D04-A3E6-0DE7D5998569}" sibTransId="{5AA05344-CFB9-4D7A-B1BB-9F6C4E7E3F8C}"/>
    <dgm:cxn modelId="{2F705C6C-26D8-428B-98E6-30FB86B8AEB0}" type="presOf" srcId="{72DFB579-00C8-4AAB-8A01-EFEBCC1194C0}" destId="{D3369128-263A-4C5F-9FCD-E031B97E4035}" srcOrd="0" destOrd="0" presId="urn:microsoft.com/office/officeart/2005/8/layout/hProcess9"/>
    <dgm:cxn modelId="{912484A3-6245-488D-8DEA-C6588CD4B099}" type="presOf" srcId="{DCC40F47-BD00-4EA1-88AF-18106F0CE9C9}" destId="{ECABAF9E-C64D-409A-AC4E-0FB3A39B5B08}" srcOrd="0" destOrd="0" presId="urn:microsoft.com/office/officeart/2005/8/layout/hProcess9"/>
    <dgm:cxn modelId="{9A47060F-0CB6-4816-B9ED-687A92D79A9B}" srcId="{5B111FD5-6AEF-46E4-B681-B8EF176D02EC}" destId="{DCC40F47-BD00-4EA1-88AF-18106F0CE9C9}" srcOrd="1" destOrd="0" parTransId="{9FF755E6-E503-4A78-9527-8A029AF2368F}" sibTransId="{84F89BF0-9E6E-458B-B469-E58F25750BCE}"/>
    <dgm:cxn modelId="{757EECD3-97F4-40A8-AC20-AC09BF3AE51E}" srcId="{5B111FD5-6AEF-46E4-B681-B8EF176D02EC}" destId="{CFA42DEB-49DF-4A33-A797-EB31FF11562C}" srcOrd="2" destOrd="0" parTransId="{4BA73603-9048-4FD1-A654-BE9C8C6B27D3}" sibTransId="{6B1F880A-93DD-4E34-A350-8F8AE5F03AB6}"/>
    <dgm:cxn modelId="{89282836-08D2-411F-9272-2E2B971055BD}" type="presOf" srcId="{5B111FD5-6AEF-46E4-B681-B8EF176D02EC}" destId="{5020E6A0-F75F-40EF-A3A7-7FC4371FCC71}" srcOrd="0" destOrd="0" presId="urn:microsoft.com/office/officeart/2005/8/layout/hProcess9"/>
    <dgm:cxn modelId="{FB3CDB0A-9E2C-4BC0-B09B-2B57C80A8A4D}" type="presParOf" srcId="{5020E6A0-F75F-40EF-A3A7-7FC4371FCC71}" destId="{C53AFA21-FC27-49EA-A2D6-D63E27AD6B63}" srcOrd="0" destOrd="0" presId="urn:microsoft.com/office/officeart/2005/8/layout/hProcess9"/>
    <dgm:cxn modelId="{4CD87535-C5B7-42EB-8632-8D12A152F343}" type="presParOf" srcId="{5020E6A0-F75F-40EF-A3A7-7FC4371FCC71}" destId="{79A396AA-89BE-4D2E-87E1-A38E1B1D4106}" srcOrd="1" destOrd="0" presId="urn:microsoft.com/office/officeart/2005/8/layout/hProcess9"/>
    <dgm:cxn modelId="{FFE5B307-D459-4CB1-B18B-93FB0B7C68B9}" type="presParOf" srcId="{79A396AA-89BE-4D2E-87E1-A38E1B1D4106}" destId="{D3369128-263A-4C5F-9FCD-E031B97E4035}" srcOrd="0" destOrd="0" presId="urn:microsoft.com/office/officeart/2005/8/layout/hProcess9"/>
    <dgm:cxn modelId="{7742F94B-B9F4-4AD5-BDB8-A3217D612C7F}" type="presParOf" srcId="{79A396AA-89BE-4D2E-87E1-A38E1B1D4106}" destId="{957285AB-DDAF-42BF-81A6-140CA8449CB7}" srcOrd="1" destOrd="0" presId="urn:microsoft.com/office/officeart/2005/8/layout/hProcess9"/>
    <dgm:cxn modelId="{E881AF9E-022C-450B-AB3F-836227F4D847}" type="presParOf" srcId="{79A396AA-89BE-4D2E-87E1-A38E1B1D4106}" destId="{ECABAF9E-C64D-409A-AC4E-0FB3A39B5B08}" srcOrd="2" destOrd="0" presId="urn:microsoft.com/office/officeart/2005/8/layout/hProcess9"/>
    <dgm:cxn modelId="{A7700375-A22A-49BD-AB8C-AEDF4D2F4691}" type="presParOf" srcId="{79A396AA-89BE-4D2E-87E1-A38E1B1D4106}" destId="{6735C14A-8CB1-47B9-84D8-1C369781A4AE}" srcOrd="3" destOrd="0" presId="urn:microsoft.com/office/officeart/2005/8/layout/hProcess9"/>
    <dgm:cxn modelId="{15318777-C65C-400A-8204-58722A4244B1}" type="presParOf" srcId="{79A396AA-89BE-4D2E-87E1-A38E1B1D4106}" destId="{D2B99121-A72E-4ABF-AD7B-B166B932B839}" srcOrd="4" destOrd="0" presId="urn:microsoft.com/office/officeart/2005/8/layout/hProcess9"/>
    <dgm:cxn modelId="{AA5395A0-AAE9-4553-BA75-A53BD79FCDA0}" type="presParOf" srcId="{79A396AA-89BE-4D2E-87E1-A38E1B1D4106}" destId="{DF83FF3B-3215-4A51-BF1A-F8EF9F2537D8}" srcOrd="5" destOrd="0" presId="urn:microsoft.com/office/officeart/2005/8/layout/hProcess9"/>
    <dgm:cxn modelId="{8816D5F5-D63B-4829-8AEA-F7A609C38C8F}" type="presParOf" srcId="{79A396AA-89BE-4D2E-87E1-A38E1B1D4106}" destId="{389CCF4E-492C-41FD-ADA5-42BFEB346573}"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BC4945D-9D72-4C68-81C7-E41EA205B680}"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D4B1AC3E-A24A-4BE8-B510-50BED362AC5C}">
      <dgm:prSet phldrT="[Text]" custT="1"/>
      <dgm:spPr/>
      <dgm:t>
        <a:bodyPr/>
        <a:lstStyle/>
        <a:p>
          <a:pPr rtl="1"/>
          <a:r>
            <a:rPr lang="en-US" sz="2800" b="1" dirty="0" smtClean="0">
              <a:solidFill>
                <a:srgbClr val="002060"/>
              </a:solidFill>
              <a:latin typeface="Times New Roman" panose="02020603050405020304" pitchFamily="18" charset="0"/>
              <a:cs typeface="Times New Roman" panose="02020603050405020304" pitchFamily="18" charset="0"/>
            </a:rPr>
            <a:t>Whole-Blood Partial </a:t>
          </a:r>
          <a:r>
            <a:rPr lang="en-US" sz="2800" b="1" dirty="0" err="1" smtClean="0">
              <a:solidFill>
                <a:srgbClr val="002060"/>
              </a:solidFill>
              <a:latin typeface="Times New Roman" panose="02020603050405020304" pitchFamily="18" charset="0"/>
              <a:cs typeface="Times New Roman" panose="02020603050405020304" pitchFamily="18" charset="0"/>
            </a:rPr>
            <a:t>Thromboplastin</a:t>
          </a:r>
          <a:r>
            <a:rPr lang="en-US" sz="2800" b="1" dirty="0" smtClean="0">
              <a:solidFill>
                <a:srgbClr val="002060"/>
              </a:solidFill>
              <a:latin typeface="Times New Roman" panose="02020603050405020304" pitchFamily="18" charset="0"/>
              <a:cs typeface="Times New Roman" panose="02020603050405020304" pitchFamily="18" charset="0"/>
            </a:rPr>
            <a:t> Time</a:t>
          </a:r>
          <a:r>
            <a:rPr lang="fa-IR" sz="2800" b="1" dirty="0" smtClean="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dgm:t>
    </dgm:pt>
    <dgm:pt modelId="{5AE44011-E562-4880-8D9F-A3752B33C710}" type="parTrans" cxnId="{601B2E11-D7C0-4EF4-ACC9-E3221D8BC80A}">
      <dgm:prSet/>
      <dgm:spPr/>
      <dgm:t>
        <a:bodyPr/>
        <a:lstStyle/>
        <a:p>
          <a:endParaRPr lang="en-US" sz="2000">
            <a:cs typeface="B Nazanin" panose="00000400000000000000" pitchFamily="2" charset="-78"/>
          </a:endParaRPr>
        </a:p>
      </dgm:t>
    </dgm:pt>
    <dgm:pt modelId="{99660686-A34C-48D2-B49D-83041E2588E8}" type="sibTrans" cxnId="{601B2E11-D7C0-4EF4-ACC9-E3221D8BC80A}">
      <dgm:prSet/>
      <dgm:spPr/>
      <dgm:t>
        <a:bodyPr/>
        <a:lstStyle/>
        <a:p>
          <a:endParaRPr lang="en-US" sz="2000">
            <a:cs typeface="B Nazanin" panose="00000400000000000000" pitchFamily="2" charset="-78"/>
          </a:endParaRPr>
        </a:p>
      </dgm:t>
    </dgm:pt>
    <dgm:pt modelId="{71511FBF-FFB3-4624-BDB3-D9AD0D78CD44}">
      <dgm:prSet phldrT="[Text]" custT="1"/>
      <dgm:spPr/>
      <dgm:t>
        <a:bodyPr/>
        <a:lstStyle/>
        <a:p>
          <a:pPr rtl="1"/>
          <a:r>
            <a:rPr lang="fa-IR" sz="2400" b="1" dirty="0" smtClean="0">
              <a:solidFill>
                <a:srgbClr val="0070C0"/>
              </a:solidFill>
              <a:effectLst>
                <a:outerShdw blurRad="38100" dist="38100" dir="2700000" algn="tl">
                  <a:srgbClr val="000000">
                    <a:alpha val="43137"/>
                  </a:srgbClr>
                </a:outerShdw>
              </a:effectLst>
              <a:cs typeface="B Nazanin" panose="00000400000000000000" pitchFamily="2" charset="-78"/>
            </a:rPr>
            <a:t>تنها در هپارین معمولی کاربرد دارد. </a:t>
          </a:r>
          <a:endParaRPr lang="en-US" sz="2400" dirty="0">
            <a:solidFill>
              <a:srgbClr val="0070C0"/>
            </a:solidFill>
            <a:effectLst>
              <a:outerShdw blurRad="38100" dist="38100" dir="2700000" algn="tl">
                <a:srgbClr val="000000">
                  <a:alpha val="43137"/>
                </a:srgbClr>
              </a:outerShdw>
            </a:effectLst>
            <a:cs typeface="B Nazanin" panose="00000400000000000000" pitchFamily="2" charset="-78"/>
          </a:endParaRPr>
        </a:p>
      </dgm:t>
    </dgm:pt>
    <dgm:pt modelId="{B733B544-0B6B-4134-9712-07BB56120C6E}" type="parTrans" cxnId="{F1F7D901-8F02-47F4-AF9F-C76772CE54AA}">
      <dgm:prSet/>
      <dgm:spPr/>
      <dgm:t>
        <a:bodyPr/>
        <a:lstStyle/>
        <a:p>
          <a:endParaRPr lang="en-US" sz="2000">
            <a:cs typeface="B Nazanin" panose="00000400000000000000" pitchFamily="2" charset="-78"/>
          </a:endParaRPr>
        </a:p>
      </dgm:t>
    </dgm:pt>
    <dgm:pt modelId="{3A896629-DC68-4969-9276-C132F16DC290}" type="sibTrans" cxnId="{F1F7D901-8F02-47F4-AF9F-C76772CE54AA}">
      <dgm:prSet/>
      <dgm:spPr/>
      <dgm:t>
        <a:bodyPr/>
        <a:lstStyle/>
        <a:p>
          <a:endParaRPr lang="en-US" sz="2000">
            <a:cs typeface="B Nazanin" panose="00000400000000000000" pitchFamily="2" charset="-78"/>
          </a:endParaRPr>
        </a:p>
      </dgm:t>
    </dgm:pt>
    <dgm:pt modelId="{165B4BFB-D79D-437A-8591-242D2C238D67}">
      <dgm:prSet phldrT="[Text]" custT="1"/>
      <dgm:spPr/>
      <dgm:t>
        <a:bodyPr/>
        <a:lstStyle/>
        <a:p>
          <a:r>
            <a:rPr lang="en-US" sz="2800" b="1" dirty="0" smtClean="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Activated </a:t>
          </a:r>
          <a:r>
            <a:rPr lang="en-US" sz="2800" b="1" dirty="0" err="1" smtClean="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Cloting</a:t>
          </a:r>
          <a:r>
            <a:rPr lang="en-US" sz="2800" b="1" dirty="0" smtClean="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Time</a:t>
          </a:r>
          <a:endParaRPr lang="en-US" sz="2800" dirty="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826EC2A1-1AC8-480A-9C7D-A4369A436A01}" type="parTrans" cxnId="{9E2F1500-32A5-4EA6-816B-045646D8341E}">
      <dgm:prSet/>
      <dgm:spPr/>
      <dgm:t>
        <a:bodyPr/>
        <a:lstStyle/>
        <a:p>
          <a:endParaRPr lang="en-US" sz="2000">
            <a:cs typeface="B Nazanin" panose="00000400000000000000" pitchFamily="2" charset="-78"/>
          </a:endParaRPr>
        </a:p>
      </dgm:t>
    </dgm:pt>
    <dgm:pt modelId="{3FCDA062-0F83-473D-8EE4-8BB82C39CD82}" type="sibTrans" cxnId="{9E2F1500-32A5-4EA6-816B-045646D8341E}">
      <dgm:prSet/>
      <dgm:spPr/>
      <dgm:t>
        <a:bodyPr/>
        <a:lstStyle/>
        <a:p>
          <a:endParaRPr lang="en-US" sz="2000">
            <a:cs typeface="B Nazanin" panose="00000400000000000000" pitchFamily="2" charset="-78"/>
          </a:endParaRPr>
        </a:p>
      </dgm:t>
    </dgm:pt>
    <dgm:pt modelId="{6D2C4C7D-0C72-45D0-ACA0-D96CD76CFBF1}">
      <dgm:prSet phldrT="[Text]" custT="1"/>
      <dgm:spPr/>
      <dgm:t>
        <a:bodyPr/>
        <a:lstStyle/>
        <a:p>
          <a:pPr rtl="1"/>
          <a:r>
            <a:rPr lang="fa-IR" sz="2400" b="1" dirty="0" smtClean="0">
              <a:solidFill>
                <a:schemeClr val="accent4">
                  <a:lumMod val="75000"/>
                </a:schemeClr>
              </a:solidFill>
              <a:effectLst>
                <a:outerShdw blurRad="38100" dist="38100" dir="2700000" algn="tl">
                  <a:srgbClr val="000000">
                    <a:alpha val="43137"/>
                  </a:srgbClr>
                </a:outerShdw>
              </a:effectLst>
              <a:cs typeface="B Nazanin" panose="00000400000000000000" pitchFamily="2" charset="-78"/>
            </a:rPr>
            <a:t>انجام آن بر بالین بیمار و تنها در هپارین معمولی کاربرد دارد. </a:t>
          </a:r>
          <a:endParaRPr lang="en-US" sz="2400" dirty="0">
            <a:solidFill>
              <a:schemeClr val="accent4">
                <a:lumMod val="75000"/>
              </a:schemeClr>
            </a:solidFill>
            <a:effectLst>
              <a:outerShdw blurRad="38100" dist="38100" dir="2700000" algn="tl">
                <a:srgbClr val="000000">
                  <a:alpha val="43137"/>
                </a:srgbClr>
              </a:outerShdw>
            </a:effectLst>
            <a:cs typeface="B Nazanin" panose="00000400000000000000" pitchFamily="2" charset="-78"/>
          </a:endParaRPr>
        </a:p>
      </dgm:t>
    </dgm:pt>
    <dgm:pt modelId="{EAF77374-6E25-4106-A13C-964E1F1CE6FD}" type="parTrans" cxnId="{5095F852-4274-45F9-BCC3-E39EC5EA688A}">
      <dgm:prSet/>
      <dgm:spPr/>
      <dgm:t>
        <a:bodyPr/>
        <a:lstStyle/>
        <a:p>
          <a:endParaRPr lang="en-US" sz="2000">
            <a:cs typeface="B Nazanin" panose="00000400000000000000" pitchFamily="2" charset="-78"/>
          </a:endParaRPr>
        </a:p>
      </dgm:t>
    </dgm:pt>
    <dgm:pt modelId="{147927DB-5729-4F40-817F-DA0DA27A658C}" type="sibTrans" cxnId="{5095F852-4274-45F9-BCC3-E39EC5EA688A}">
      <dgm:prSet/>
      <dgm:spPr/>
      <dgm:t>
        <a:bodyPr/>
        <a:lstStyle/>
        <a:p>
          <a:endParaRPr lang="en-US" sz="2000">
            <a:cs typeface="B Nazanin" panose="00000400000000000000" pitchFamily="2" charset="-78"/>
          </a:endParaRPr>
        </a:p>
      </dgm:t>
    </dgm:pt>
    <dgm:pt modelId="{AD29E954-713E-4A25-87BF-29D656AAEF5D}">
      <dgm:prSet phldrT="[Text]" custT="1"/>
      <dgm:spPr/>
      <dgm:t>
        <a:bodyPr/>
        <a:lstStyle/>
        <a:p>
          <a:pPr rtl="1"/>
          <a:r>
            <a:rPr lang="en-US" sz="2800" b="1" dirty="0" smtClean="0">
              <a:solidFill>
                <a:schemeClr val="accent3">
                  <a:lumMod val="50000"/>
                </a:schemeClr>
              </a:solidFill>
              <a:latin typeface="Times New Roman" panose="02020603050405020304" pitchFamily="18" charset="0"/>
              <a:cs typeface="Times New Roman" panose="02020603050405020304" pitchFamily="18" charset="0"/>
            </a:rPr>
            <a:t>Lee-White </a:t>
          </a:r>
          <a:r>
            <a:rPr lang="en-US" sz="2800" b="1" dirty="0" err="1" smtClean="0">
              <a:solidFill>
                <a:schemeClr val="accent3">
                  <a:lumMod val="50000"/>
                </a:schemeClr>
              </a:solidFill>
              <a:latin typeface="Times New Roman" panose="02020603050405020304" pitchFamily="18" charset="0"/>
              <a:cs typeface="Times New Roman" panose="02020603050405020304" pitchFamily="18" charset="0"/>
            </a:rPr>
            <a:t>Cloting</a:t>
          </a:r>
          <a:r>
            <a:rPr lang="en-US" sz="2800" b="1" dirty="0" smtClean="0">
              <a:solidFill>
                <a:schemeClr val="accent3">
                  <a:lumMod val="50000"/>
                </a:schemeClr>
              </a:solidFill>
              <a:latin typeface="Times New Roman" panose="02020603050405020304" pitchFamily="18" charset="0"/>
              <a:cs typeface="Times New Roman" panose="02020603050405020304" pitchFamily="18" charset="0"/>
            </a:rPr>
            <a:t> Time</a:t>
          </a:r>
          <a:endParaRPr lang="en-US" sz="2800" dirty="0">
            <a:solidFill>
              <a:schemeClr val="accent3">
                <a:lumMod val="50000"/>
              </a:schemeClr>
            </a:solidFill>
            <a:latin typeface="Times New Roman" panose="02020603050405020304" pitchFamily="18" charset="0"/>
            <a:cs typeface="Times New Roman" panose="02020603050405020304" pitchFamily="18" charset="0"/>
          </a:endParaRPr>
        </a:p>
      </dgm:t>
    </dgm:pt>
    <dgm:pt modelId="{26880085-B0DA-4C80-AEE5-EE9AE33DE9A8}" type="parTrans" cxnId="{A093202E-EB34-491D-8C47-032AF44DB095}">
      <dgm:prSet/>
      <dgm:spPr/>
      <dgm:t>
        <a:bodyPr/>
        <a:lstStyle/>
        <a:p>
          <a:endParaRPr lang="en-US" sz="2000">
            <a:cs typeface="B Nazanin" panose="00000400000000000000" pitchFamily="2" charset="-78"/>
          </a:endParaRPr>
        </a:p>
      </dgm:t>
    </dgm:pt>
    <dgm:pt modelId="{5844A633-F722-439F-88EB-7933B0C377DC}" type="sibTrans" cxnId="{A093202E-EB34-491D-8C47-032AF44DB095}">
      <dgm:prSet/>
      <dgm:spPr/>
      <dgm:t>
        <a:bodyPr/>
        <a:lstStyle/>
        <a:p>
          <a:endParaRPr lang="en-US" sz="2000">
            <a:cs typeface="B Nazanin" panose="00000400000000000000" pitchFamily="2" charset="-78"/>
          </a:endParaRPr>
        </a:p>
      </dgm:t>
    </dgm:pt>
    <dgm:pt modelId="{5511F413-9F46-4CC7-94A9-E428B31F96D3}">
      <dgm:prSet phldrT="[Text]" custT="1"/>
      <dgm:spPr/>
      <dgm:t>
        <a:bodyPr/>
        <a:lstStyle/>
        <a:p>
          <a:pPr rtl="1"/>
          <a:r>
            <a:rPr lang="fa-IR" sz="2400" b="1" dirty="0" smtClean="0">
              <a:solidFill>
                <a:schemeClr val="accent3">
                  <a:lumMod val="75000"/>
                </a:schemeClr>
              </a:solidFill>
              <a:effectLst>
                <a:outerShdw blurRad="38100" dist="38100" dir="2700000" algn="tl">
                  <a:srgbClr val="000000">
                    <a:alpha val="43137"/>
                  </a:srgbClr>
                </a:outerShdw>
              </a:effectLst>
              <a:cs typeface="B Nazanin" panose="00000400000000000000" pitchFamily="2" charset="-78"/>
            </a:rPr>
            <a:t>با توجه به زمان طولانی جهت انعقاد بندرت استفاده می شود. </a:t>
          </a:r>
          <a:endParaRPr lang="en-US" sz="2400" dirty="0">
            <a:solidFill>
              <a:schemeClr val="accent3">
                <a:lumMod val="75000"/>
              </a:schemeClr>
            </a:solidFill>
            <a:effectLst>
              <a:outerShdw blurRad="38100" dist="38100" dir="2700000" algn="tl">
                <a:srgbClr val="000000">
                  <a:alpha val="43137"/>
                </a:srgbClr>
              </a:outerShdw>
            </a:effectLst>
            <a:cs typeface="B Nazanin" panose="00000400000000000000" pitchFamily="2" charset="-78"/>
          </a:endParaRPr>
        </a:p>
      </dgm:t>
    </dgm:pt>
    <dgm:pt modelId="{3D4FD0FC-49AB-4097-9215-66C846E2BC4B}" type="parTrans" cxnId="{199BED6D-257C-4C0C-94B7-B81FD7EBA431}">
      <dgm:prSet/>
      <dgm:spPr/>
      <dgm:t>
        <a:bodyPr/>
        <a:lstStyle/>
        <a:p>
          <a:endParaRPr lang="en-US" sz="2000">
            <a:cs typeface="B Nazanin" panose="00000400000000000000" pitchFamily="2" charset="-78"/>
          </a:endParaRPr>
        </a:p>
      </dgm:t>
    </dgm:pt>
    <dgm:pt modelId="{B3D8862E-65A5-4E67-AEF1-248FC93B1D0D}" type="sibTrans" cxnId="{199BED6D-257C-4C0C-94B7-B81FD7EBA431}">
      <dgm:prSet/>
      <dgm:spPr/>
      <dgm:t>
        <a:bodyPr/>
        <a:lstStyle/>
        <a:p>
          <a:endParaRPr lang="en-US" sz="2000">
            <a:cs typeface="B Nazanin" panose="00000400000000000000" pitchFamily="2" charset="-78"/>
          </a:endParaRPr>
        </a:p>
      </dgm:t>
    </dgm:pt>
    <dgm:pt modelId="{F32BEB51-DC74-49D2-8457-58BAFD719A41}">
      <dgm:prSet custT="1"/>
      <dgm:spPr/>
      <dgm:t>
        <a:bodyPr/>
        <a:lstStyle/>
        <a:p>
          <a:pPr rtl="1"/>
          <a:r>
            <a:rPr lang="en-US" sz="2800" b="1" dirty="0" smtClean="0">
              <a:solidFill>
                <a:schemeClr val="accent2">
                  <a:lumMod val="50000"/>
                </a:schemeClr>
              </a:solidFill>
              <a:latin typeface="Times New Roman" panose="02020603050405020304" pitchFamily="18" charset="0"/>
              <a:cs typeface="Times New Roman" panose="02020603050405020304" pitchFamily="18" charset="0"/>
            </a:rPr>
            <a:t>Factor </a:t>
          </a:r>
          <a:r>
            <a:rPr lang="en-US" sz="2800" b="1" dirty="0" err="1" smtClean="0">
              <a:solidFill>
                <a:schemeClr val="accent2">
                  <a:lumMod val="50000"/>
                </a:schemeClr>
              </a:solidFill>
              <a:latin typeface="Times New Roman" panose="02020603050405020304" pitchFamily="18" charset="0"/>
              <a:cs typeface="Times New Roman" panose="02020603050405020304" pitchFamily="18" charset="0"/>
            </a:rPr>
            <a:t>Xa</a:t>
          </a:r>
          <a:r>
            <a:rPr lang="en-US" sz="2800" b="1" dirty="0" smtClean="0">
              <a:solidFill>
                <a:schemeClr val="accent2">
                  <a:lumMod val="50000"/>
                </a:schemeClr>
              </a:solidFill>
              <a:latin typeface="Times New Roman" panose="02020603050405020304" pitchFamily="18" charset="0"/>
              <a:cs typeface="Times New Roman" panose="02020603050405020304" pitchFamily="18" charset="0"/>
            </a:rPr>
            <a:t>-activated ACT </a:t>
          </a:r>
          <a:endParaRPr lang="en-US" sz="2800" dirty="0">
            <a:solidFill>
              <a:schemeClr val="accent2">
                <a:lumMod val="50000"/>
              </a:schemeClr>
            </a:solidFill>
            <a:latin typeface="Times New Roman" panose="02020603050405020304" pitchFamily="18" charset="0"/>
            <a:cs typeface="Times New Roman" panose="02020603050405020304" pitchFamily="18" charset="0"/>
          </a:endParaRPr>
        </a:p>
      </dgm:t>
    </dgm:pt>
    <dgm:pt modelId="{20F1A18D-47C3-46B6-AD62-A0BA153D8408}" type="parTrans" cxnId="{3C9D029A-D945-4D17-8E12-181AE0B164E2}">
      <dgm:prSet/>
      <dgm:spPr/>
      <dgm:t>
        <a:bodyPr/>
        <a:lstStyle/>
        <a:p>
          <a:endParaRPr lang="en-US" sz="2000">
            <a:cs typeface="B Nazanin" panose="00000400000000000000" pitchFamily="2" charset="-78"/>
          </a:endParaRPr>
        </a:p>
      </dgm:t>
    </dgm:pt>
    <dgm:pt modelId="{E5C5AA1F-A066-4F94-AE4B-682140851EA5}" type="sibTrans" cxnId="{3C9D029A-D945-4D17-8E12-181AE0B164E2}">
      <dgm:prSet/>
      <dgm:spPr/>
      <dgm:t>
        <a:bodyPr/>
        <a:lstStyle/>
        <a:p>
          <a:endParaRPr lang="en-US" sz="2000">
            <a:cs typeface="B Nazanin" panose="00000400000000000000" pitchFamily="2" charset="-78"/>
          </a:endParaRPr>
        </a:p>
      </dgm:t>
    </dgm:pt>
    <dgm:pt modelId="{4BA18B43-14FF-4529-B368-A5E4F2047A24}">
      <dgm:prSet custT="1"/>
      <dgm:spPr/>
      <dgm:t>
        <a:bodyPr/>
        <a:lstStyle/>
        <a:p>
          <a:pPr rtl="1"/>
          <a:r>
            <a:rPr lang="fa-IR" sz="2000" b="1" dirty="0" smtClean="0">
              <a:solidFill>
                <a:schemeClr val="accent2">
                  <a:lumMod val="75000"/>
                </a:schemeClr>
              </a:solidFill>
              <a:effectLst>
                <a:outerShdw blurRad="38100" dist="38100" dir="2700000" algn="tl">
                  <a:srgbClr val="000000">
                    <a:alpha val="43137"/>
                  </a:srgbClr>
                </a:outerShdw>
              </a:effectLst>
              <a:cs typeface="B Nazanin" panose="00000400000000000000" pitchFamily="2" charset="-78"/>
            </a:rPr>
            <a:t>روشی با حساسیت بالا به ویژه در طی استفاده از هپارین با وزن مولکولی کم مورد استفاده قرار می گیرد.</a:t>
          </a:r>
          <a:endParaRPr lang="en-US" sz="2000" dirty="0">
            <a:solidFill>
              <a:schemeClr val="accent2">
                <a:lumMod val="75000"/>
              </a:schemeClr>
            </a:solidFill>
            <a:effectLst>
              <a:outerShdw blurRad="38100" dist="38100" dir="2700000" algn="tl">
                <a:srgbClr val="000000">
                  <a:alpha val="43137"/>
                </a:srgbClr>
              </a:outerShdw>
            </a:effectLst>
            <a:cs typeface="B Nazanin" panose="00000400000000000000" pitchFamily="2" charset="-78"/>
          </a:endParaRPr>
        </a:p>
      </dgm:t>
    </dgm:pt>
    <dgm:pt modelId="{F53E424C-A16E-4194-9BD6-CC66A346A98A}" type="parTrans" cxnId="{216BD57E-E2C9-4135-A1D3-F39FAF3DFE84}">
      <dgm:prSet/>
      <dgm:spPr/>
      <dgm:t>
        <a:bodyPr/>
        <a:lstStyle/>
        <a:p>
          <a:endParaRPr lang="en-US" sz="2000">
            <a:cs typeface="B Nazanin" panose="00000400000000000000" pitchFamily="2" charset="-78"/>
          </a:endParaRPr>
        </a:p>
      </dgm:t>
    </dgm:pt>
    <dgm:pt modelId="{B4B55E9A-CAB0-425B-8714-5D76B01A1CD6}" type="sibTrans" cxnId="{216BD57E-E2C9-4135-A1D3-F39FAF3DFE84}">
      <dgm:prSet/>
      <dgm:spPr/>
      <dgm:t>
        <a:bodyPr/>
        <a:lstStyle/>
        <a:p>
          <a:endParaRPr lang="en-US" sz="2000">
            <a:cs typeface="B Nazanin" panose="00000400000000000000" pitchFamily="2" charset="-78"/>
          </a:endParaRPr>
        </a:p>
      </dgm:t>
    </dgm:pt>
    <dgm:pt modelId="{D009E705-DBBE-40FA-B7E3-F8173A990BB8}" type="pres">
      <dgm:prSet presAssocID="{DBC4945D-9D72-4C68-81C7-E41EA205B680}" presName="Name0" presStyleCnt="0">
        <dgm:presLayoutVars>
          <dgm:dir/>
          <dgm:animLvl val="lvl"/>
          <dgm:resizeHandles val="exact"/>
        </dgm:presLayoutVars>
      </dgm:prSet>
      <dgm:spPr/>
      <dgm:t>
        <a:bodyPr/>
        <a:lstStyle/>
        <a:p>
          <a:endParaRPr lang="en-US"/>
        </a:p>
      </dgm:t>
    </dgm:pt>
    <dgm:pt modelId="{1F0164B0-C406-4E96-B3D3-EAF4E9D005D3}" type="pres">
      <dgm:prSet presAssocID="{F32BEB51-DC74-49D2-8457-58BAFD719A41}" presName="boxAndChildren" presStyleCnt="0"/>
      <dgm:spPr/>
    </dgm:pt>
    <dgm:pt modelId="{C32961A0-8432-4E03-85EE-55E56F708BF7}" type="pres">
      <dgm:prSet presAssocID="{F32BEB51-DC74-49D2-8457-58BAFD719A41}" presName="parentTextBox" presStyleLbl="node1" presStyleIdx="0" presStyleCnt="4"/>
      <dgm:spPr/>
      <dgm:t>
        <a:bodyPr/>
        <a:lstStyle/>
        <a:p>
          <a:endParaRPr lang="en-US"/>
        </a:p>
      </dgm:t>
    </dgm:pt>
    <dgm:pt modelId="{6C91DD13-79EE-4799-96E4-47716A9A4705}" type="pres">
      <dgm:prSet presAssocID="{F32BEB51-DC74-49D2-8457-58BAFD719A41}" presName="entireBox" presStyleLbl="node1" presStyleIdx="0" presStyleCnt="4"/>
      <dgm:spPr/>
      <dgm:t>
        <a:bodyPr/>
        <a:lstStyle/>
        <a:p>
          <a:endParaRPr lang="en-US"/>
        </a:p>
      </dgm:t>
    </dgm:pt>
    <dgm:pt modelId="{19B48B02-056B-4D07-9B75-A6E4323D66C8}" type="pres">
      <dgm:prSet presAssocID="{F32BEB51-DC74-49D2-8457-58BAFD719A41}" presName="descendantBox" presStyleCnt="0"/>
      <dgm:spPr/>
    </dgm:pt>
    <dgm:pt modelId="{C596E1BB-F811-4C70-99DD-622BCEF08432}" type="pres">
      <dgm:prSet presAssocID="{4BA18B43-14FF-4529-B368-A5E4F2047A24}" presName="childTextBox" presStyleLbl="fgAccFollowNode1" presStyleIdx="0" presStyleCnt="4">
        <dgm:presLayoutVars>
          <dgm:bulletEnabled val="1"/>
        </dgm:presLayoutVars>
      </dgm:prSet>
      <dgm:spPr/>
      <dgm:t>
        <a:bodyPr/>
        <a:lstStyle/>
        <a:p>
          <a:endParaRPr lang="en-US"/>
        </a:p>
      </dgm:t>
    </dgm:pt>
    <dgm:pt modelId="{F4773A82-80A6-4362-AAD8-CAE06B44D53A}" type="pres">
      <dgm:prSet presAssocID="{5844A633-F722-439F-88EB-7933B0C377DC}" presName="sp" presStyleCnt="0"/>
      <dgm:spPr/>
    </dgm:pt>
    <dgm:pt modelId="{7C37CD76-4728-4C90-ACB6-AF4A5E58B9C1}" type="pres">
      <dgm:prSet presAssocID="{AD29E954-713E-4A25-87BF-29D656AAEF5D}" presName="arrowAndChildren" presStyleCnt="0"/>
      <dgm:spPr/>
    </dgm:pt>
    <dgm:pt modelId="{86516EC4-7550-4AAC-A306-87721BEE99BB}" type="pres">
      <dgm:prSet presAssocID="{AD29E954-713E-4A25-87BF-29D656AAEF5D}" presName="parentTextArrow" presStyleLbl="node1" presStyleIdx="0" presStyleCnt="4"/>
      <dgm:spPr/>
      <dgm:t>
        <a:bodyPr/>
        <a:lstStyle/>
        <a:p>
          <a:endParaRPr lang="en-US"/>
        </a:p>
      </dgm:t>
    </dgm:pt>
    <dgm:pt modelId="{193FF036-EF35-40CF-8BDB-0E9253BCF2E9}" type="pres">
      <dgm:prSet presAssocID="{AD29E954-713E-4A25-87BF-29D656AAEF5D}" presName="arrow" presStyleLbl="node1" presStyleIdx="1" presStyleCnt="4"/>
      <dgm:spPr/>
      <dgm:t>
        <a:bodyPr/>
        <a:lstStyle/>
        <a:p>
          <a:endParaRPr lang="en-US"/>
        </a:p>
      </dgm:t>
    </dgm:pt>
    <dgm:pt modelId="{FB2A8E7B-61A6-42B2-855A-4CF6F1567A77}" type="pres">
      <dgm:prSet presAssocID="{AD29E954-713E-4A25-87BF-29D656AAEF5D}" presName="descendantArrow" presStyleCnt="0"/>
      <dgm:spPr/>
    </dgm:pt>
    <dgm:pt modelId="{7FCF50FE-F83C-4158-99B5-0F2950D60C42}" type="pres">
      <dgm:prSet presAssocID="{5511F413-9F46-4CC7-94A9-E428B31F96D3}" presName="childTextArrow" presStyleLbl="fgAccFollowNode1" presStyleIdx="1" presStyleCnt="4">
        <dgm:presLayoutVars>
          <dgm:bulletEnabled val="1"/>
        </dgm:presLayoutVars>
      </dgm:prSet>
      <dgm:spPr/>
      <dgm:t>
        <a:bodyPr/>
        <a:lstStyle/>
        <a:p>
          <a:endParaRPr lang="en-US"/>
        </a:p>
      </dgm:t>
    </dgm:pt>
    <dgm:pt modelId="{52A9E5AA-E5F0-4B4B-94D2-BAE4E57454F3}" type="pres">
      <dgm:prSet presAssocID="{3FCDA062-0F83-473D-8EE4-8BB82C39CD82}" presName="sp" presStyleCnt="0"/>
      <dgm:spPr/>
    </dgm:pt>
    <dgm:pt modelId="{1EEC03A8-58AE-4A6A-95C7-11B2B3475B09}" type="pres">
      <dgm:prSet presAssocID="{165B4BFB-D79D-437A-8591-242D2C238D67}" presName="arrowAndChildren" presStyleCnt="0"/>
      <dgm:spPr/>
    </dgm:pt>
    <dgm:pt modelId="{22E51CB9-D3DB-4C7D-BD34-40B5F78C08FC}" type="pres">
      <dgm:prSet presAssocID="{165B4BFB-D79D-437A-8591-242D2C238D67}" presName="parentTextArrow" presStyleLbl="node1" presStyleIdx="1" presStyleCnt="4"/>
      <dgm:spPr/>
      <dgm:t>
        <a:bodyPr/>
        <a:lstStyle/>
        <a:p>
          <a:endParaRPr lang="en-US"/>
        </a:p>
      </dgm:t>
    </dgm:pt>
    <dgm:pt modelId="{A747CCE9-E583-4319-A5FF-96F4B532FB59}" type="pres">
      <dgm:prSet presAssocID="{165B4BFB-D79D-437A-8591-242D2C238D67}" presName="arrow" presStyleLbl="node1" presStyleIdx="2" presStyleCnt="4"/>
      <dgm:spPr/>
      <dgm:t>
        <a:bodyPr/>
        <a:lstStyle/>
        <a:p>
          <a:endParaRPr lang="en-US"/>
        </a:p>
      </dgm:t>
    </dgm:pt>
    <dgm:pt modelId="{6C94E41A-B2F6-4FA2-9098-05ED21992C9D}" type="pres">
      <dgm:prSet presAssocID="{165B4BFB-D79D-437A-8591-242D2C238D67}" presName="descendantArrow" presStyleCnt="0"/>
      <dgm:spPr/>
    </dgm:pt>
    <dgm:pt modelId="{235A8A2C-16B5-4DB3-A962-5E2216CF6DEC}" type="pres">
      <dgm:prSet presAssocID="{6D2C4C7D-0C72-45D0-ACA0-D96CD76CFBF1}" presName="childTextArrow" presStyleLbl="fgAccFollowNode1" presStyleIdx="2" presStyleCnt="4">
        <dgm:presLayoutVars>
          <dgm:bulletEnabled val="1"/>
        </dgm:presLayoutVars>
      </dgm:prSet>
      <dgm:spPr/>
      <dgm:t>
        <a:bodyPr/>
        <a:lstStyle/>
        <a:p>
          <a:endParaRPr lang="en-US"/>
        </a:p>
      </dgm:t>
    </dgm:pt>
    <dgm:pt modelId="{12EFE4EA-5BD6-4C37-8379-925ECD5719AE}" type="pres">
      <dgm:prSet presAssocID="{99660686-A34C-48D2-B49D-83041E2588E8}" presName="sp" presStyleCnt="0"/>
      <dgm:spPr/>
    </dgm:pt>
    <dgm:pt modelId="{263386B2-D8C7-498D-BFCE-DE0EAAFEA545}" type="pres">
      <dgm:prSet presAssocID="{D4B1AC3E-A24A-4BE8-B510-50BED362AC5C}" presName="arrowAndChildren" presStyleCnt="0"/>
      <dgm:spPr/>
    </dgm:pt>
    <dgm:pt modelId="{B9923E8E-3955-4D2F-9D34-4A31327463DE}" type="pres">
      <dgm:prSet presAssocID="{D4B1AC3E-A24A-4BE8-B510-50BED362AC5C}" presName="parentTextArrow" presStyleLbl="node1" presStyleIdx="2" presStyleCnt="4"/>
      <dgm:spPr/>
      <dgm:t>
        <a:bodyPr/>
        <a:lstStyle/>
        <a:p>
          <a:endParaRPr lang="en-US"/>
        </a:p>
      </dgm:t>
    </dgm:pt>
    <dgm:pt modelId="{9588B614-52EB-44B2-BC67-7114C1B11609}" type="pres">
      <dgm:prSet presAssocID="{D4B1AC3E-A24A-4BE8-B510-50BED362AC5C}" presName="arrow" presStyleLbl="node1" presStyleIdx="3" presStyleCnt="4"/>
      <dgm:spPr/>
      <dgm:t>
        <a:bodyPr/>
        <a:lstStyle/>
        <a:p>
          <a:endParaRPr lang="en-US"/>
        </a:p>
      </dgm:t>
    </dgm:pt>
    <dgm:pt modelId="{E6B613BB-AC97-405C-B82C-16891C03AC34}" type="pres">
      <dgm:prSet presAssocID="{D4B1AC3E-A24A-4BE8-B510-50BED362AC5C}" presName="descendantArrow" presStyleCnt="0"/>
      <dgm:spPr/>
    </dgm:pt>
    <dgm:pt modelId="{9C14C797-57C3-4429-BEC6-53965DC9F5D3}" type="pres">
      <dgm:prSet presAssocID="{71511FBF-FFB3-4624-BDB3-D9AD0D78CD44}" presName="childTextArrow" presStyleLbl="fgAccFollowNode1" presStyleIdx="3" presStyleCnt="4">
        <dgm:presLayoutVars>
          <dgm:bulletEnabled val="1"/>
        </dgm:presLayoutVars>
      </dgm:prSet>
      <dgm:spPr/>
      <dgm:t>
        <a:bodyPr/>
        <a:lstStyle/>
        <a:p>
          <a:endParaRPr lang="en-US"/>
        </a:p>
      </dgm:t>
    </dgm:pt>
  </dgm:ptLst>
  <dgm:cxnLst>
    <dgm:cxn modelId="{4B184D58-168F-4D0D-98E8-A3B0261EA7AB}" type="presOf" srcId="{D4B1AC3E-A24A-4BE8-B510-50BED362AC5C}" destId="{9588B614-52EB-44B2-BC67-7114C1B11609}" srcOrd="1" destOrd="0" presId="urn:microsoft.com/office/officeart/2005/8/layout/process4"/>
    <dgm:cxn modelId="{056606C7-C04A-4AB1-AA14-8692C545FBF8}" type="presOf" srcId="{F32BEB51-DC74-49D2-8457-58BAFD719A41}" destId="{C32961A0-8432-4E03-85EE-55E56F708BF7}" srcOrd="0" destOrd="0" presId="urn:microsoft.com/office/officeart/2005/8/layout/process4"/>
    <dgm:cxn modelId="{D537E579-A2FF-48C7-B257-1F59E1D93B25}" type="presOf" srcId="{5511F413-9F46-4CC7-94A9-E428B31F96D3}" destId="{7FCF50FE-F83C-4158-99B5-0F2950D60C42}" srcOrd="0" destOrd="0" presId="urn:microsoft.com/office/officeart/2005/8/layout/process4"/>
    <dgm:cxn modelId="{F1F7D901-8F02-47F4-AF9F-C76772CE54AA}" srcId="{D4B1AC3E-A24A-4BE8-B510-50BED362AC5C}" destId="{71511FBF-FFB3-4624-BDB3-D9AD0D78CD44}" srcOrd="0" destOrd="0" parTransId="{B733B544-0B6B-4134-9712-07BB56120C6E}" sibTransId="{3A896629-DC68-4969-9276-C132F16DC290}"/>
    <dgm:cxn modelId="{3C9D029A-D945-4D17-8E12-181AE0B164E2}" srcId="{DBC4945D-9D72-4C68-81C7-E41EA205B680}" destId="{F32BEB51-DC74-49D2-8457-58BAFD719A41}" srcOrd="3" destOrd="0" parTransId="{20F1A18D-47C3-46B6-AD62-A0BA153D8408}" sibTransId="{E5C5AA1F-A066-4F94-AE4B-682140851EA5}"/>
    <dgm:cxn modelId="{5FFD9069-24F8-417F-9F56-7EF2DC9E16DF}" type="presOf" srcId="{D4B1AC3E-A24A-4BE8-B510-50BED362AC5C}" destId="{B9923E8E-3955-4D2F-9D34-4A31327463DE}" srcOrd="0" destOrd="0" presId="urn:microsoft.com/office/officeart/2005/8/layout/process4"/>
    <dgm:cxn modelId="{199BED6D-257C-4C0C-94B7-B81FD7EBA431}" srcId="{AD29E954-713E-4A25-87BF-29D656AAEF5D}" destId="{5511F413-9F46-4CC7-94A9-E428B31F96D3}" srcOrd="0" destOrd="0" parTransId="{3D4FD0FC-49AB-4097-9215-66C846E2BC4B}" sibTransId="{B3D8862E-65A5-4E67-AEF1-248FC93B1D0D}"/>
    <dgm:cxn modelId="{ADA3425E-673D-4B73-8F73-61BEF4BD76F2}" type="presOf" srcId="{165B4BFB-D79D-437A-8591-242D2C238D67}" destId="{22E51CB9-D3DB-4C7D-BD34-40B5F78C08FC}" srcOrd="0" destOrd="0" presId="urn:microsoft.com/office/officeart/2005/8/layout/process4"/>
    <dgm:cxn modelId="{3BE4F8AE-6E60-4B11-AF39-78928D28492C}" type="presOf" srcId="{AD29E954-713E-4A25-87BF-29D656AAEF5D}" destId="{193FF036-EF35-40CF-8BDB-0E9253BCF2E9}" srcOrd="1" destOrd="0" presId="urn:microsoft.com/office/officeart/2005/8/layout/process4"/>
    <dgm:cxn modelId="{2EFB2530-C6A2-4CA9-8E04-02AC5869DA40}" type="presOf" srcId="{6D2C4C7D-0C72-45D0-ACA0-D96CD76CFBF1}" destId="{235A8A2C-16B5-4DB3-A962-5E2216CF6DEC}" srcOrd="0" destOrd="0" presId="urn:microsoft.com/office/officeart/2005/8/layout/process4"/>
    <dgm:cxn modelId="{97BB8B5B-503D-404F-A86F-62565BE22151}" type="presOf" srcId="{F32BEB51-DC74-49D2-8457-58BAFD719A41}" destId="{6C91DD13-79EE-4799-96E4-47716A9A4705}" srcOrd="1" destOrd="0" presId="urn:microsoft.com/office/officeart/2005/8/layout/process4"/>
    <dgm:cxn modelId="{5095F852-4274-45F9-BCC3-E39EC5EA688A}" srcId="{165B4BFB-D79D-437A-8591-242D2C238D67}" destId="{6D2C4C7D-0C72-45D0-ACA0-D96CD76CFBF1}" srcOrd="0" destOrd="0" parTransId="{EAF77374-6E25-4106-A13C-964E1F1CE6FD}" sibTransId="{147927DB-5729-4F40-817F-DA0DA27A658C}"/>
    <dgm:cxn modelId="{5F63D933-F5BA-4C54-AF98-CC01B15A9D54}" type="presOf" srcId="{AD29E954-713E-4A25-87BF-29D656AAEF5D}" destId="{86516EC4-7550-4AAC-A306-87721BEE99BB}" srcOrd="0" destOrd="0" presId="urn:microsoft.com/office/officeart/2005/8/layout/process4"/>
    <dgm:cxn modelId="{79638B57-F643-4C86-9433-7453B2B147E2}" type="presOf" srcId="{4BA18B43-14FF-4529-B368-A5E4F2047A24}" destId="{C596E1BB-F811-4C70-99DD-622BCEF08432}" srcOrd="0" destOrd="0" presId="urn:microsoft.com/office/officeart/2005/8/layout/process4"/>
    <dgm:cxn modelId="{F872BFCB-F990-4E48-9AE1-40DA20D521AE}" type="presOf" srcId="{DBC4945D-9D72-4C68-81C7-E41EA205B680}" destId="{D009E705-DBBE-40FA-B7E3-F8173A990BB8}" srcOrd="0" destOrd="0" presId="urn:microsoft.com/office/officeart/2005/8/layout/process4"/>
    <dgm:cxn modelId="{601B2E11-D7C0-4EF4-ACC9-E3221D8BC80A}" srcId="{DBC4945D-9D72-4C68-81C7-E41EA205B680}" destId="{D4B1AC3E-A24A-4BE8-B510-50BED362AC5C}" srcOrd="0" destOrd="0" parTransId="{5AE44011-E562-4880-8D9F-A3752B33C710}" sibTransId="{99660686-A34C-48D2-B49D-83041E2588E8}"/>
    <dgm:cxn modelId="{A093202E-EB34-491D-8C47-032AF44DB095}" srcId="{DBC4945D-9D72-4C68-81C7-E41EA205B680}" destId="{AD29E954-713E-4A25-87BF-29D656AAEF5D}" srcOrd="2" destOrd="0" parTransId="{26880085-B0DA-4C80-AEE5-EE9AE33DE9A8}" sibTransId="{5844A633-F722-439F-88EB-7933B0C377DC}"/>
    <dgm:cxn modelId="{B2281F9E-8DE0-4D01-8560-3E0C25207FE2}" type="presOf" srcId="{165B4BFB-D79D-437A-8591-242D2C238D67}" destId="{A747CCE9-E583-4319-A5FF-96F4B532FB59}" srcOrd="1" destOrd="0" presId="urn:microsoft.com/office/officeart/2005/8/layout/process4"/>
    <dgm:cxn modelId="{9E2F1500-32A5-4EA6-816B-045646D8341E}" srcId="{DBC4945D-9D72-4C68-81C7-E41EA205B680}" destId="{165B4BFB-D79D-437A-8591-242D2C238D67}" srcOrd="1" destOrd="0" parTransId="{826EC2A1-1AC8-480A-9C7D-A4369A436A01}" sibTransId="{3FCDA062-0F83-473D-8EE4-8BB82C39CD82}"/>
    <dgm:cxn modelId="{92576D98-F732-4F6C-8259-9CC021A0E544}" type="presOf" srcId="{71511FBF-FFB3-4624-BDB3-D9AD0D78CD44}" destId="{9C14C797-57C3-4429-BEC6-53965DC9F5D3}" srcOrd="0" destOrd="0" presId="urn:microsoft.com/office/officeart/2005/8/layout/process4"/>
    <dgm:cxn modelId="{216BD57E-E2C9-4135-A1D3-F39FAF3DFE84}" srcId="{F32BEB51-DC74-49D2-8457-58BAFD719A41}" destId="{4BA18B43-14FF-4529-B368-A5E4F2047A24}" srcOrd="0" destOrd="0" parTransId="{F53E424C-A16E-4194-9BD6-CC66A346A98A}" sibTransId="{B4B55E9A-CAB0-425B-8714-5D76B01A1CD6}"/>
    <dgm:cxn modelId="{CEBE83D5-0EAD-4CF7-BAB1-42952E663532}" type="presParOf" srcId="{D009E705-DBBE-40FA-B7E3-F8173A990BB8}" destId="{1F0164B0-C406-4E96-B3D3-EAF4E9D005D3}" srcOrd="0" destOrd="0" presId="urn:microsoft.com/office/officeart/2005/8/layout/process4"/>
    <dgm:cxn modelId="{684A9CDB-D1A7-482C-AD6F-51821403EDDD}" type="presParOf" srcId="{1F0164B0-C406-4E96-B3D3-EAF4E9D005D3}" destId="{C32961A0-8432-4E03-85EE-55E56F708BF7}" srcOrd="0" destOrd="0" presId="urn:microsoft.com/office/officeart/2005/8/layout/process4"/>
    <dgm:cxn modelId="{AB502DA3-AD79-4C2C-AE55-FB5B4F0E8F55}" type="presParOf" srcId="{1F0164B0-C406-4E96-B3D3-EAF4E9D005D3}" destId="{6C91DD13-79EE-4799-96E4-47716A9A4705}" srcOrd="1" destOrd="0" presId="urn:microsoft.com/office/officeart/2005/8/layout/process4"/>
    <dgm:cxn modelId="{16576B86-B9F7-4576-89DF-6E48A5621003}" type="presParOf" srcId="{1F0164B0-C406-4E96-B3D3-EAF4E9D005D3}" destId="{19B48B02-056B-4D07-9B75-A6E4323D66C8}" srcOrd="2" destOrd="0" presId="urn:microsoft.com/office/officeart/2005/8/layout/process4"/>
    <dgm:cxn modelId="{01A0D821-FB9F-491F-894E-FC42748F20E5}" type="presParOf" srcId="{19B48B02-056B-4D07-9B75-A6E4323D66C8}" destId="{C596E1BB-F811-4C70-99DD-622BCEF08432}" srcOrd="0" destOrd="0" presId="urn:microsoft.com/office/officeart/2005/8/layout/process4"/>
    <dgm:cxn modelId="{AD0741D7-EF33-4275-A7E5-6DFBF44331A8}" type="presParOf" srcId="{D009E705-DBBE-40FA-B7E3-F8173A990BB8}" destId="{F4773A82-80A6-4362-AAD8-CAE06B44D53A}" srcOrd="1" destOrd="0" presId="urn:microsoft.com/office/officeart/2005/8/layout/process4"/>
    <dgm:cxn modelId="{DBBA6FD1-E5A0-4DC1-9F64-146048D8A03B}" type="presParOf" srcId="{D009E705-DBBE-40FA-B7E3-F8173A990BB8}" destId="{7C37CD76-4728-4C90-ACB6-AF4A5E58B9C1}" srcOrd="2" destOrd="0" presId="urn:microsoft.com/office/officeart/2005/8/layout/process4"/>
    <dgm:cxn modelId="{B51F888F-C362-4188-967C-18BB7E91431C}" type="presParOf" srcId="{7C37CD76-4728-4C90-ACB6-AF4A5E58B9C1}" destId="{86516EC4-7550-4AAC-A306-87721BEE99BB}" srcOrd="0" destOrd="0" presId="urn:microsoft.com/office/officeart/2005/8/layout/process4"/>
    <dgm:cxn modelId="{D166F19D-32DD-46B6-B145-76DBAFFA7370}" type="presParOf" srcId="{7C37CD76-4728-4C90-ACB6-AF4A5E58B9C1}" destId="{193FF036-EF35-40CF-8BDB-0E9253BCF2E9}" srcOrd="1" destOrd="0" presId="urn:microsoft.com/office/officeart/2005/8/layout/process4"/>
    <dgm:cxn modelId="{00C18140-7138-494E-90C1-0840A96F10A7}" type="presParOf" srcId="{7C37CD76-4728-4C90-ACB6-AF4A5E58B9C1}" destId="{FB2A8E7B-61A6-42B2-855A-4CF6F1567A77}" srcOrd="2" destOrd="0" presId="urn:microsoft.com/office/officeart/2005/8/layout/process4"/>
    <dgm:cxn modelId="{3F5458F2-9A27-4B46-AD0E-B5750FE3FDCF}" type="presParOf" srcId="{FB2A8E7B-61A6-42B2-855A-4CF6F1567A77}" destId="{7FCF50FE-F83C-4158-99B5-0F2950D60C42}" srcOrd="0" destOrd="0" presId="urn:microsoft.com/office/officeart/2005/8/layout/process4"/>
    <dgm:cxn modelId="{A1B8F894-A8F8-42BC-B377-61A02335F193}" type="presParOf" srcId="{D009E705-DBBE-40FA-B7E3-F8173A990BB8}" destId="{52A9E5AA-E5F0-4B4B-94D2-BAE4E57454F3}" srcOrd="3" destOrd="0" presId="urn:microsoft.com/office/officeart/2005/8/layout/process4"/>
    <dgm:cxn modelId="{D6B91F21-10AE-4FE3-9885-76301DBBD114}" type="presParOf" srcId="{D009E705-DBBE-40FA-B7E3-F8173A990BB8}" destId="{1EEC03A8-58AE-4A6A-95C7-11B2B3475B09}" srcOrd="4" destOrd="0" presId="urn:microsoft.com/office/officeart/2005/8/layout/process4"/>
    <dgm:cxn modelId="{49290274-AB14-4085-AE7E-EB1F97575B35}" type="presParOf" srcId="{1EEC03A8-58AE-4A6A-95C7-11B2B3475B09}" destId="{22E51CB9-D3DB-4C7D-BD34-40B5F78C08FC}" srcOrd="0" destOrd="0" presId="urn:microsoft.com/office/officeart/2005/8/layout/process4"/>
    <dgm:cxn modelId="{152AE9C7-CDA6-417A-8C1C-BF0EF091DCEA}" type="presParOf" srcId="{1EEC03A8-58AE-4A6A-95C7-11B2B3475B09}" destId="{A747CCE9-E583-4319-A5FF-96F4B532FB59}" srcOrd="1" destOrd="0" presId="urn:microsoft.com/office/officeart/2005/8/layout/process4"/>
    <dgm:cxn modelId="{D3EDF279-FFF2-4FC6-8420-BDBE52188AAA}" type="presParOf" srcId="{1EEC03A8-58AE-4A6A-95C7-11B2B3475B09}" destId="{6C94E41A-B2F6-4FA2-9098-05ED21992C9D}" srcOrd="2" destOrd="0" presId="urn:microsoft.com/office/officeart/2005/8/layout/process4"/>
    <dgm:cxn modelId="{1FCECDDA-3604-4FFA-85BD-2B5EEED39B03}" type="presParOf" srcId="{6C94E41A-B2F6-4FA2-9098-05ED21992C9D}" destId="{235A8A2C-16B5-4DB3-A962-5E2216CF6DEC}" srcOrd="0" destOrd="0" presId="urn:microsoft.com/office/officeart/2005/8/layout/process4"/>
    <dgm:cxn modelId="{C986ED04-84A4-4F49-9601-8D0BCEA94D94}" type="presParOf" srcId="{D009E705-DBBE-40FA-B7E3-F8173A990BB8}" destId="{12EFE4EA-5BD6-4C37-8379-925ECD5719AE}" srcOrd="5" destOrd="0" presId="urn:microsoft.com/office/officeart/2005/8/layout/process4"/>
    <dgm:cxn modelId="{31FD7405-15DC-4BC2-BC68-5FEACB062FD8}" type="presParOf" srcId="{D009E705-DBBE-40FA-B7E3-F8173A990BB8}" destId="{263386B2-D8C7-498D-BFCE-DE0EAAFEA545}" srcOrd="6" destOrd="0" presId="urn:microsoft.com/office/officeart/2005/8/layout/process4"/>
    <dgm:cxn modelId="{6F36EDE8-FCA4-479C-B091-2D1A3F946901}" type="presParOf" srcId="{263386B2-D8C7-498D-BFCE-DE0EAAFEA545}" destId="{B9923E8E-3955-4D2F-9D34-4A31327463DE}" srcOrd="0" destOrd="0" presId="urn:microsoft.com/office/officeart/2005/8/layout/process4"/>
    <dgm:cxn modelId="{60EF1AEF-8824-45E4-9B52-7FAC4ABFBC2C}" type="presParOf" srcId="{263386B2-D8C7-498D-BFCE-DE0EAAFEA545}" destId="{9588B614-52EB-44B2-BC67-7114C1B11609}" srcOrd="1" destOrd="0" presId="urn:microsoft.com/office/officeart/2005/8/layout/process4"/>
    <dgm:cxn modelId="{7A931BF0-8352-466F-B7A6-989220131668}" type="presParOf" srcId="{263386B2-D8C7-498D-BFCE-DE0EAAFEA545}" destId="{E6B613BB-AC97-405C-B82C-16891C03AC34}" srcOrd="2" destOrd="0" presId="urn:microsoft.com/office/officeart/2005/8/layout/process4"/>
    <dgm:cxn modelId="{F8F4F6C8-4AC8-4B4D-B0B8-83AEE3374660}" type="presParOf" srcId="{E6B613BB-AC97-405C-B82C-16891C03AC34}" destId="{9C14C797-57C3-4429-BEC6-53965DC9F5D3}"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F4EF98-73E8-4861-B89F-136C6A5C4AEC}" type="doc">
      <dgm:prSet loTypeId="urn:microsoft.com/office/officeart/2005/8/layout/bProcess4" loCatId="process" qsTypeId="urn:microsoft.com/office/officeart/2005/8/quickstyle/3d3" qsCatId="3D" csTypeId="urn:microsoft.com/office/officeart/2005/8/colors/accent2_4" csCatId="accent2" phldr="1"/>
      <dgm:spPr/>
      <dgm:t>
        <a:bodyPr/>
        <a:lstStyle/>
        <a:p>
          <a:endParaRPr lang="en-US"/>
        </a:p>
      </dgm:t>
    </dgm:pt>
    <dgm:pt modelId="{903056DE-AE08-4D07-B9D1-4CB42FF14AA1}">
      <dgm:prSet phldrT="[Text]" custT="1"/>
      <dgm:spPr/>
      <dgm:t>
        <a:bodyPr/>
        <a:lstStyle/>
        <a:p>
          <a:pPr rtl="1"/>
          <a:r>
            <a:rPr lang="fa-IR" sz="2800" b="1" dirty="0" smtClean="0">
              <a:solidFill>
                <a:srgbClr val="002060"/>
              </a:solidFill>
              <a:cs typeface="B Nazanin" panose="00000400000000000000" pitchFamily="2" charset="-78"/>
            </a:rPr>
            <a:t>تجویز روتین هپارین</a:t>
          </a:r>
          <a:endParaRPr lang="en-US" sz="2800" b="1" dirty="0">
            <a:solidFill>
              <a:srgbClr val="002060"/>
            </a:solidFill>
            <a:cs typeface="B Nazanin" panose="00000400000000000000" pitchFamily="2" charset="-78"/>
          </a:endParaRPr>
        </a:p>
      </dgm:t>
    </dgm:pt>
    <dgm:pt modelId="{F59B87FE-6E49-4CE4-9F82-21111B4D9958}" type="parTrans" cxnId="{BB24C9C9-7C87-4A9D-B8B5-D7364924E233}">
      <dgm:prSet/>
      <dgm:spPr/>
      <dgm:t>
        <a:bodyPr/>
        <a:lstStyle/>
        <a:p>
          <a:endParaRPr lang="en-US" sz="2400" b="1">
            <a:solidFill>
              <a:srgbClr val="002060"/>
            </a:solidFill>
            <a:cs typeface="B Nazanin" panose="00000400000000000000" pitchFamily="2" charset="-78"/>
          </a:endParaRPr>
        </a:p>
      </dgm:t>
    </dgm:pt>
    <dgm:pt modelId="{43490162-3285-4BBE-A1B7-926997057FFB}" type="sibTrans" cxnId="{BB24C9C9-7C87-4A9D-B8B5-D7364924E233}">
      <dgm:prSet/>
      <dgm:spPr/>
      <dgm:t>
        <a:bodyPr/>
        <a:lstStyle/>
        <a:p>
          <a:endParaRPr lang="en-US" sz="2400" b="1">
            <a:solidFill>
              <a:srgbClr val="002060"/>
            </a:solidFill>
            <a:cs typeface="B Nazanin" panose="00000400000000000000" pitchFamily="2" charset="-78"/>
          </a:endParaRPr>
        </a:p>
      </dgm:t>
    </dgm:pt>
    <dgm:pt modelId="{CA4BB03A-90B8-4119-8F4D-57E5EF91283B}">
      <dgm:prSet phldrT="[Text]" custT="1"/>
      <dgm:spPr/>
      <dgm:t>
        <a:bodyPr/>
        <a:lstStyle/>
        <a:p>
          <a:pPr rtl="1"/>
          <a:r>
            <a:rPr lang="fa-IR" sz="2800" b="1" dirty="0" smtClean="0">
              <a:solidFill>
                <a:srgbClr val="002060"/>
              </a:solidFill>
              <a:cs typeface="B Nazanin" panose="00000400000000000000" pitchFamily="2" charset="-78"/>
            </a:rPr>
            <a:t>تجویر هپارین به مقدار کم</a:t>
          </a:r>
          <a:endParaRPr lang="en-US" sz="2800" b="1" dirty="0">
            <a:solidFill>
              <a:srgbClr val="002060"/>
            </a:solidFill>
            <a:cs typeface="B Nazanin" panose="00000400000000000000" pitchFamily="2" charset="-78"/>
          </a:endParaRPr>
        </a:p>
      </dgm:t>
    </dgm:pt>
    <dgm:pt modelId="{F04634D7-88BB-4494-A2EC-F6FFFF34EB8C}" type="parTrans" cxnId="{0CEF94FA-FF1B-4FCA-8DE1-93F8A9D82C96}">
      <dgm:prSet/>
      <dgm:spPr/>
      <dgm:t>
        <a:bodyPr/>
        <a:lstStyle/>
        <a:p>
          <a:endParaRPr lang="en-US" sz="2400" b="1">
            <a:solidFill>
              <a:srgbClr val="002060"/>
            </a:solidFill>
            <a:cs typeface="B Nazanin" panose="00000400000000000000" pitchFamily="2" charset="-78"/>
          </a:endParaRPr>
        </a:p>
      </dgm:t>
    </dgm:pt>
    <dgm:pt modelId="{5D27CD15-A471-4AA0-AF38-0EBD8706B039}" type="sibTrans" cxnId="{0CEF94FA-FF1B-4FCA-8DE1-93F8A9D82C96}">
      <dgm:prSet/>
      <dgm:spPr/>
      <dgm:t>
        <a:bodyPr/>
        <a:lstStyle/>
        <a:p>
          <a:endParaRPr lang="en-US" sz="2400" b="1">
            <a:solidFill>
              <a:srgbClr val="002060"/>
            </a:solidFill>
            <a:cs typeface="B Nazanin" panose="00000400000000000000" pitchFamily="2" charset="-78"/>
          </a:endParaRPr>
        </a:p>
      </dgm:t>
    </dgm:pt>
    <dgm:pt modelId="{51EC5032-4826-48E0-8009-4F8599723431}">
      <dgm:prSet phldrT="[Text]" custT="1"/>
      <dgm:spPr/>
      <dgm:t>
        <a:bodyPr/>
        <a:lstStyle/>
        <a:p>
          <a:r>
            <a:rPr lang="fa-IR" sz="2800" b="1" dirty="0" smtClean="0">
              <a:solidFill>
                <a:srgbClr val="002060"/>
              </a:solidFill>
              <a:cs typeface="B Nazanin" panose="00000400000000000000" pitchFamily="2" charset="-78"/>
            </a:rPr>
            <a:t>دیالیز بدون هپارین </a:t>
          </a:r>
          <a:endParaRPr lang="en-US" sz="2800" b="1" dirty="0">
            <a:solidFill>
              <a:srgbClr val="002060"/>
            </a:solidFill>
            <a:cs typeface="B Nazanin" panose="00000400000000000000" pitchFamily="2" charset="-78"/>
          </a:endParaRPr>
        </a:p>
      </dgm:t>
    </dgm:pt>
    <dgm:pt modelId="{AEAA0287-A15F-47A1-82E4-AD13F233F8DD}" type="parTrans" cxnId="{40652ABC-A86F-4070-8C5E-1CDB910792A6}">
      <dgm:prSet/>
      <dgm:spPr/>
      <dgm:t>
        <a:bodyPr/>
        <a:lstStyle/>
        <a:p>
          <a:endParaRPr lang="en-US" sz="2400" b="1">
            <a:solidFill>
              <a:srgbClr val="002060"/>
            </a:solidFill>
            <a:cs typeface="B Nazanin" panose="00000400000000000000" pitchFamily="2" charset="-78"/>
          </a:endParaRPr>
        </a:p>
      </dgm:t>
    </dgm:pt>
    <dgm:pt modelId="{E1A2BFF7-E156-4BBB-A8B1-7E31F0705E2F}" type="sibTrans" cxnId="{40652ABC-A86F-4070-8C5E-1CDB910792A6}">
      <dgm:prSet/>
      <dgm:spPr/>
      <dgm:t>
        <a:bodyPr/>
        <a:lstStyle/>
        <a:p>
          <a:endParaRPr lang="en-US" sz="2400" b="1">
            <a:solidFill>
              <a:srgbClr val="002060"/>
            </a:solidFill>
            <a:cs typeface="B Nazanin" panose="00000400000000000000" pitchFamily="2" charset="-78"/>
          </a:endParaRPr>
        </a:p>
      </dgm:t>
    </dgm:pt>
    <dgm:pt modelId="{949592D5-6107-4D1E-91A6-288F4CD5859B}">
      <dgm:prSet phldrT="[Text]" custT="1"/>
      <dgm:spPr/>
      <dgm:t>
        <a:bodyPr/>
        <a:lstStyle/>
        <a:p>
          <a:pPr rtl="1"/>
          <a:r>
            <a:rPr lang="fa-IR" sz="3200" b="1" dirty="0" smtClean="0">
              <a:solidFill>
                <a:srgbClr val="002060"/>
              </a:solidFill>
              <a:cs typeface="B Nazanin" panose="00000400000000000000" pitchFamily="2" charset="-78"/>
            </a:rPr>
            <a:t>هیرودین</a:t>
          </a:r>
          <a:endParaRPr lang="en-US" sz="3200" b="1" dirty="0">
            <a:solidFill>
              <a:srgbClr val="002060"/>
            </a:solidFill>
            <a:cs typeface="B Nazanin" panose="00000400000000000000" pitchFamily="2" charset="-78"/>
          </a:endParaRPr>
        </a:p>
      </dgm:t>
    </dgm:pt>
    <dgm:pt modelId="{D7C9BDD9-B48A-4882-8F08-A2B5C7AAC867}" type="parTrans" cxnId="{AC50DD4A-3540-4658-B88F-86B6BB9DFFBB}">
      <dgm:prSet/>
      <dgm:spPr/>
      <dgm:t>
        <a:bodyPr/>
        <a:lstStyle/>
        <a:p>
          <a:endParaRPr lang="en-US" sz="2400" b="1">
            <a:solidFill>
              <a:srgbClr val="002060"/>
            </a:solidFill>
            <a:cs typeface="B Nazanin" panose="00000400000000000000" pitchFamily="2" charset="-78"/>
          </a:endParaRPr>
        </a:p>
      </dgm:t>
    </dgm:pt>
    <dgm:pt modelId="{DB30AD26-3F06-49E6-952A-D85D17032447}" type="sibTrans" cxnId="{AC50DD4A-3540-4658-B88F-86B6BB9DFFBB}">
      <dgm:prSet/>
      <dgm:spPr/>
      <dgm:t>
        <a:bodyPr/>
        <a:lstStyle/>
        <a:p>
          <a:endParaRPr lang="en-US" sz="2400" b="1">
            <a:solidFill>
              <a:srgbClr val="002060"/>
            </a:solidFill>
            <a:cs typeface="B Nazanin" panose="00000400000000000000" pitchFamily="2" charset="-78"/>
          </a:endParaRPr>
        </a:p>
      </dgm:t>
    </dgm:pt>
    <dgm:pt modelId="{52E47CF0-4B45-456B-9042-39B92DFB54E2}">
      <dgm:prSet phldrT="[Text]" custT="1"/>
      <dgm:spPr/>
      <dgm:t>
        <a:bodyPr/>
        <a:lstStyle/>
        <a:p>
          <a:pPr rtl="1"/>
          <a:r>
            <a:rPr lang="fa-IR" sz="2400" b="1" dirty="0" smtClean="0">
              <a:solidFill>
                <a:srgbClr val="002060"/>
              </a:solidFill>
              <a:cs typeface="B Nazanin" panose="00000400000000000000" pitchFamily="2" charset="-78"/>
            </a:rPr>
            <a:t>استفاده ناحیه ای از پروستاسایکلین</a:t>
          </a:r>
          <a:endParaRPr lang="en-US" sz="2400" b="1" dirty="0">
            <a:solidFill>
              <a:srgbClr val="002060"/>
            </a:solidFill>
            <a:cs typeface="B Nazanin" panose="00000400000000000000" pitchFamily="2" charset="-78"/>
          </a:endParaRPr>
        </a:p>
      </dgm:t>
    </dgm:pt>
    <dgm:pt modelId="{DB245437-3F5D-46C4-8EAB-E8CBFBC96E0C}" type="parTrans" cxnId="{3883F8AE-A533-405E-870F-AEF4CC5A72FB}">
      <dgm:prSet/>
      <dgm:spPr/>
      <dgm:t>
        <a:bodyPr/>
        <a:lstStyle/>
        <a:p>
          <a:endParaRPr lang="en-US" sz="2400" b="1">
            <a:solidFill>
              <a:srgbClr val="002060"/>
            </a:solidFill>
            <a:cs typeface="B Nazanin" panose="00000400000000000000" pitchFamily="2" charset="-78"/>
          </a:endParaRPr>
        </a:p>
      </dgm:t>
    </dgm:pt>
    <dgm:pt modelId="{F482CFA5-0F70-40DA-8F26-E310E67B4F0C}" type="sibTrans" cxnId="{3883F8AE-A533-405E-870F-AEF4CC5A72FB}">
      <dgm:prSet/>
      <dgm:spPr/>
      <dgm:t>
        <a:bodyPr/>
        <a:lstStyle/>
        <a:p>
          <a:endParaRPr lang="en-US" sz="2400" b="1">
            <a:solidFill>
              <a:srgbClr val="002060"/>
            </a:solidFill>
            <a:cs typeface="B Nazanin" panose="00000400000000000000" pitchFamily="2" charset="-78"/>
          </a:endParaRPr>
        </a:p>
      </dgm:t>
    </dgm:pt>
    <dgm:pt modelId="{B0689557-0896-4344-8BB1-EFFDE6E0BB8B}">
      <dgm:prSet phldrT="[Text]" custT="1"/>
      <dgm:spPr/>
      <dgm:t>
        <a:bodyPr/>
        <a:lstStyle/>
        <a:p>
          <a:pPr rtl="1"/>
          <a:r>
            <a:rPr lang="fa-IR" sz="2400" b="1" dirty="0" smtClean="0">
              <a:solidFill>
                <a:srgbClr val="002060"/>
              </a:solidFill>
              <a:cs typeface="B Nazanin" panose="00000400000000000000" pitchFamily="2" charset="-78"/>
            </a:rPr>
            <a:t>استفاده ناحیه ای از سیرات بعنوان یک ضدانعقاد</a:t>
          </a:r>
          <a:endParaRPr lang="en-US" sz="2400" b="1" dirty="0">
            <a:solidFill>
              <a:srgbClr val="002060"/>
            </a:solidFill>
            <a:cs typeface="B Nazanin" panose="00000400000000000000" pitchFamily="2" charset="-78"/>
          </a:endParaRPr>
        </a:p>
      </dgm:t>
    </dgm:pt>
    <dgm:pt modelId="{4D108275-A216-4A58-BD1F-8DAD74856230}" type="parTrans" cxnId="{3C8EA93D-3932-44B9-A028-E2CDB6B8BC9F}">
      <dgm:prSet/>
      <dgm:spPr/>
      <dgm:t>
        <a:bodyPr/>
        <a:lstStyle/>
        <a:p>
          <a:endParaRPr lang="en-US" sz="2400" b="1">
            <a:solidFill>
              <a:srgbClr val="002060"/>
            </a:solidFill>
            <a:cs typeface="B Nazanin" panose="00000400000000000000" pitchFamily="2" charset="-78"/>
          </a:endParaRPr>
        </a:p>
      </dgm:t>
    </dgm:pt>
    <dgm:pt modelId="{D6D55185-ED36-4C59-8904-B9340AB18E13}" type="sibTrans" cxnId="{3C8EA93D-3932-44B9-A028-E2CDB6B8BC9F}">
      <dgm:prSet/>
      <dgm:spPr/>
      <dgm:t>
        <a:bodyPr/>
        <a:lstStyle/>
        <a:p>
          <a:endParaRPr lang="en-US" sz="2400" b="1">
            <a:solidFill>
              <a:srgbClr val="002060"/>
            </a:solidFill>
            <a:cs typeface="B Nazanin" panose="00000400000000000000" pitchFamily="2" charset="-78"/>
          </a:endParaRPr>
        </a:p>
      </dgm:t>
    </dgm:pt>
    <dgm:pt modelId="{81E76A33-A4F8-4627-B9F7-4E10E74F5467}">
      <dgm:prSet phldrT="[Text]" custT="1"/>
      <dgm:spPr/>
      <dgm:t>
        <a:bodyPr/>
        <a:lstStyle/>
        <a:p>
          <a:r>
            <a:rPr lang="fa-IR" sz="2800" b="1" dirty="0" smtClean="0">
              <a:solidFill>
                <a:srgbClr val="002060"/>
              </a:solidFill>
              <a:cs typeface="B Nazanin" panose="00000400000000000000" pitchFamily="2" charset="-78"/>
            </a:rPr>
            <a:t>هپارین با وزن مولکولی کم </a:t>
          </a:r>
          <a:endParaRPr lang="en-US" sz="2800" b="1" dirty="0">
            <a:solidFill>
              <a:srgbClr val="002060"/>
            </a:solidFill>
            <a:cs typeface="B Nazanin" panose="00000400000000000000" pitchFamily="2" charset="-78"/>
          </a:endParaRPr>
        </a:p>
      </dgm:t>
    </dgm:pt>
    <dgm:pt modelId="{1BD7C29B-3477-4664-B720-77E845DE935C}" type="parTrans" cxnId="{0C5034E7-A473-4485-A576-A18A2EDF41FE}">
      <dgm:prSet/>
      <dgm:spPr/>
      <dgm:t>
        <a:bodyPr/>
        <a:lstStyle/>
        <a:p>
          <a:endParaRPr lang="en-US" sz="2400" b="1">
            <a:solidFill>
              <a:srgbClr val="002060"/>
            </a:solidFill>
            <a:cs typeface="B Nazanin" panose="00000400000000000000" pitchFamily="2" charset="-78"/>
          </a:endParaRPr>
        </a:p>
      </dgm:t>
    </dgm:pt>
    <dgm:pt modelId="{999809BA-EA7C-4DC5-B214-130E88607613}" type="sibTrans" cxnId="{0C5034E7-A473-4485-A576-A18A2EDF41FE}">
      <dgm:prSet/>
      <dgm:spPr/>
      <dgm:t>
        <a:bodyPr/>
        <a:lstStyle/>
        <a:p>
          <a:endParaRPr lang="en-US" sz="2400" b="1">
            <a:solidFill>
              <a:srgbClr val="002060"/>
            </a:solidFill>
            <a:cs typeface="B Nazanin" panose="00000400000000000000" pitchFamily="2" charset="-78"/>
          </a:endParaRPr>
        </a:p>
      </dgm:t>
    </dgm:pt>
    <dgm:pt modelId="{71B097E7-67B0-4EF8-8CD4-1614206B27A6}">
      <dgm:prSet phldrT="[Text]" custT="1"/>
      <dgm:spPr/>
      <dgm:t>
        <a:bodyPr/>
        <a:lstStyle/>
        <a:p>
          <a:r>
            <a:rPr lang="fa-IR" sz="2800" b="1" dirty="0" smtClean="0">
              <a:solidFill>
                <a:srgbClr val="002060"/>
              </a:solidFill>
              <a:cs typeface="B Nazanin" panose="00000400000000000000" pitchFamily="2" charset="-78"/>
            </a:rPr>
            <a:t>استفاده ناحیه ای از پروتامین </a:t>
          </a:r>
          <a:endParaRPr lang="en-US" sz="2800" b="1" dirty="0">
            <a:solidFill>
              <a:srgbClr val="002060"/>
            </a:solidFill>
            <a:cs typeface="B Nazanin" panose="00000400000000000000" pitchFamily="2" charset="-78"/>
          </a:endParaRPr>
        </a:p>
      </dgm:t>
    </dgm:pt>
    <dgm:pt modelId="{FFD53A83-E156-4BB7-85F1-7D946AB6848E}" type="parTrans" cxnId="{F193521A-EBA4-46E8-96B8-FA9F67B9A673}">
      <dgm:prSet/>
      <dgm:spPr/>
      <dgm:t>
        <a:bodyPr/>
        <a:lstStyle/>
        <a:p>
          <a:endParaRPr lang="en-US" sz="2400" b="1">
            <a:solidFill>
              <a:srgbClr val="002060"/>
            </a:solidFill>
            <a:cs typeface="B Nazanin" panose="00000400000000000000" pitchFamily="2" charset="-78"/>
          </a:endParaRPr>
        </a:p>
      </dgm:t>
    </dgm:pt>
    <dgm:pt modelId="{6179BBB5-04A7-4446-BC7A-573F89BAF854}" type="sibTrans" cxnId="{F193521A-EBA4-46E8-96B8-FA9F67B9A673}">
      <dgm:prSet/>
      <dgm:spPr/>
      <dgm:t>
        <a:bodyPr/>
        <a:lstStyle/>
        <a:p>
          <a:endParaRPr lang="en-US" sz="2400" b="1">
            <a:solidFill>
              <a:srgbClr val="002060"/>
            </a:solidFill>
            <a:cs typeface="B Nazanin" panose="00000400000000000000" pitchFamily="2" charset="-78"/>
          </a:endParaRPr>
        </a:p>
      </dgm:t>
    </dgm:pt>
    <dgm:pt modelId="{8F437968-2485-4D0C-8579-73D330242F3F}">
      <dgm:prSet phldrT="[Text]" custT="1"/>
      <dgm:spPr/>
      <dgm:t>
        <a:bodyPr/>
        <a:lstStyle/>
        <a:p>
          <a:pPr rtl="1"/>
          <a:r>
            <a:rPr lang="fa-IR" sz="2800" b="1" dirty="0" smtClean="0">
              <a:solidFill>
                <a:srgbClr val="002060"/>
              </a:solidFill>
              <a:cs typeface="B Nazanin" panose="00000400000000000000" pitchFamily="2" charset="-78"/>
            </a:rPr>
            <a:t>مهارکننده های ترومبین</a:t>
          </a:r>
          <a:endParaRPr lang="en-US" sz="2800" b="1" dirty="0">
            <a:solidFill>
              <a:srgbClr val="002060"/>
            </a:solidFill>
            <a:cs typeface="B Nazanin" panose="00000400000000000000" pitchFamily="2" charset="-78"/>
          </a:endParaRPr>
        </a:p>
      </dgm:t>
    </dgm:pt>
    <dgm:pt modelId="{BE2E61E6-93E9-4DC8-92BB-BA62C7531958}" type="parTrans" cxnId="{A9466ED3-6BF6-4656-AD23-1FA25F32D382}">
      <dgm:prSet/>
      <dgm:spPr/>
      <dgm:t>
        <a:bodyPr/>
        <a:lstStyle/>
        <a:p>
          <a:endParaRPr lang="en-US" sz="2400" b="1">
            <a:solidFill>
              <a:srgbClr val="002060"/>
            </a:solidFill>
            <a:cs typeface="B Nazanin" panose="00000400000000000000" pitchFamily="2" charset="-78"/>
          </a:endParaRPr>
        </a:p>
      </dgm:t>
    </dgm:pt>
    <dgm:pt modelId="{96FA651D-58D8-4BFC-93AD-CC5BA14C3E3D}" type="sibTrans" cxnId="{A9466ED3-6BF6-4656-AD23-1FA25F32D382}">
      <dgm:prSet/>
      <dgm:spPr/>
      <dgm:t>
        <a:bodyPr/>
        <a:lstStyle/>
        <a:p>
          <a:endParaRPr lang="en-US" sz="2400" b="1">
            <a:solidFill>
              <a:srgbClr val="002060"/>
            </a:solidFill>
            <a:cs typeface="B Nazanin" panose="00000400000000000000" pitchFamily="2" charset="-78"/>
          </a:endParaRPr>
        </a:p>
      </dgm:t>
    </dgm:pt>
    <dgm:pt modelId="{70CA9498-7882-46EE-8224-E35F3230CEA3}" type="pres">
      <dgm:prSet presAssocID="{B0F4EF98-73E8-4861-B89F-136C6A5C4AEC}" presName="Name0" presStyleCnt="0">
        <dgm:presLayoutVars>
          <dgm:dir/>
          <dgm:resizeHandles/>
        </dgm:presLayoutVars>
      </dgm:prSet>
      <dgm:spPr/>
      <dgm:t>
        <a:bodyPr/>
        <a:lstStyle/>
        <a:p>
          <a:endParaRPr lang="en-US"/>
        </a:p>
      </dgm:t>
    </dgm:pt>
    <dgm:pt modelId="{046ED30B-089D-424E-B7EE-865425284AFC}" type="pres">
      <dgm:prSet presAssocID="{903056DE-AE08-4D07-B9D1-4CB42FF14AA1}" presName="compNode" presStyleCnt="0"/>
      <dgm:spPr/>
    </dgm:pt>
    <dgm:pt modelId="{1136760C-2B11-43EE-B060-6A83C8AB2712}" type="pres">
      <dgm:prSet presAssocID="{903056DE-AE08-4D07-B9D1-4CB42FF14AA1}" presName="dummyConnPt" presStyleCnt="0"/>
      <dgm:spPr/>
    </dgm:pt>
    <dgm:pt modelId="{A1E207BD-716D-4534-9E0E-E1CFE405D05F}" type="pres">
      <dgm:prSet presAssocID="{903056DE-AE08-4D07-B9D1-4CB42FF14AA1}" presName="node" presStyleLbl="node1" presStyleIdx="0" presStyleCnt="9">
        <dgm:presLayoutVars>
          <dgm:bulletEnabled val="1"/>
        </dgm:presLayoutVars>
      </dgm:prSet>
      <dgm:spPr/>
      <dgm:t>
        <a:bodyPr/>
        <a:lstStyle/>
        <a:p>
          <a:endParaRPr lang="en-US"/>
        </a:p>
      </dgm:t>
    </dgm:pt>
    <dgm:pt modelId="{E0F14837-1BE9-4E35-8C13-62EE99A511F9}" type="pres">
      <dgm:prSet presAssocID="{43490162-3285-4BBE-A1B7-926997057FFB}" presName="sibTrans" presStyleLbl="bgSibTrans2D1" presStyleIdx="0" presStyleCnt="8"/>
      <dgm:spPr/>
      <dgm:t>
        <a:bodyPr/>
        <a:lstStyle/>
        <a:p>
          <a:endParaRPr lang="en-US"/>
        </a:p>
      </dgm:t>
    </dgm:pt>
    <dgm:pt modelId="{38B4B103-E40D-4FB4-9881-C9A6B38E470D}" type="pres">
      <dgm:prSet presAssocID="{CA4BB03A-90B8-4119-8F4D-57E5EF91283B}" presName="compNode" presStyleCnt="0"/>
      <dgm:spPr/>
    </dgm:pt>
    <dgm:pt modelId="{A5D6A745-DE98-40B2-8586-7E47B6B0E41E}" type="pres">
      <dgm:prSet presAssocID="{CA4BB03A-90B8-4119-8F4D-57E5EF91283B}" presName="dummyConnPt" presStyleCnt="0"/>
      <dgm:spPr/>
    </dgm:pt>
    <dgm:pt modelId="{76D1D490-741E-4F9D-8265-4C79AF37DADC}" type="pres">
      <dgm:prSet presAssocID="{CA4BB03A-90B8-4119-8F4D-57E5EF91283B}" presName="node" presStyleLbl="node1" presStyleIdx="1" presStyleCnt="9">
        <dgm:presLayoutVars>
          <dgm:bulletEnabled val="1"/>
        </dgm:presLayoutVars>
      </dgm:prSet>
      <dgm:spPr/>
      <dgm:t>
        <a:bodyPr/>
        <a:lstStyle/>
        <a:p>
          <a:endParaRPr lang="en-US"/>
        </a:p>
      </dgm:t>
    </dgm:pt>
    <dgm:pt modelId="{FBC760BA-2B54-4539-9BEC-D673EBE63A67}" type="pres">
      <dgm:prSet presAssocID="{5D27CD15-A471-4AA0-AF38-0EBD8706B039}" presName="sibTrans" presStyleLbl="bgSibTrans2D1" presStyleIdx="1" presStyleCnt="8"/>
      <dgm:spPr/>
      <dgm:t>
        <a:bodyPr/>
        <a:lstStyle/>
        <a:p>
          <a:endParaRPr lang="en-US"/>
        </a:p>
      </dgm:t>
    </dgm:pt>
    <dgm:pt modelId="{CEA24C55-9D6F-47B6-9785-BDCAB71AE57E}" type="pres">
      <dgm:prSet presAssocID="{51EC5032-4826-48E0-8009-4F8599723431}" presName="compNode" presStyleCnt="0"/>
      <dgm:spPr/>
    </dgm:pt>
    <dgm:pt modelId="{2834E2BA-8237-4F62-8A2D-4A2D9B3FA276}" type="pres">
      <dgm:prSet presAssocID="{51EC5032-4826-48E0-8009-4F8599723431}" presName="dummyConnPt" presStyleCnt="0"/>
      <dgm:spPr/>
    </dgm:pt>
    <dgm:pt modelId="{72D8C4AA-3174-4713-B422-10CD8DD7E1FC}" type="pres">
      <dgm:prSet presAssocID="{51EC5032-4826-48E0-8009-4F8599723431}" presName="node" presStyleLbl="node1" presStyleIdx="2" presStyleCnt="9">
        <dgm:presLayoutVars>
          <dgm:bulletEnabled val="1"/>
        </dgm:presLayoutVars>
      </dgm:prSet>
      <dgm:spPr/>
      <dgm:t>
        <a:bodyPr/>
        <a:lstStyle/>
        <a:p>
          <a:endParaRPr lang="en-US"/>
        </a:p>
      </dgm:t>
    </dgm:pt>
    <dgm:pt modelId="{6D00AC1D-0C72-44AC-BA6A-FAF6DD59B488}" type="pres">
      <dgm:prSet presAssocID="{E1A2BFF7-E156-4BBB-A8B1-7E31F0705E2F}" presName="sibTrans" presStyleLbl="bgSibTrans2D1" presStyleIdx="2" presStyleCnt="8"/>
      <dgm:spPr/>
      <dgm:t>
        <a:bodyPr/>
        <a:lstStyle/>
        <a:p>
          <a:endParaRPr lang="en-US"/>
        </a:p>
      </dgm:t>
    </dgm:pt>
    <dgm:pt modelId="{919DAD12-36CF-4417-A313-7DA59BA34022}" type="pres">
      <dgm:prSet presAssocID="{949592D5-6107-4D1E-91A6-288F4CD5859B}" presName="compNode" presStyleCnt="0"/>
      <dgm:spPr/>
    </dgm:pt>
    <dgm:pt modelId="{D4A5C433-97B5-4D4B-ADDA-CA325271F50A}" type="pres">
      <dgm:prSet presAssocID="{949592D5-6107-4D1E-91A6-288F4CD5859B}" presName="dummyConnPt" presStyleCnt="0"/>
      <dgm:spPr/>
    </dgm:pt>
    <dgm:pt modelId="{26EADA54-4740-47DD-B53D-1C03B52FAEC8}" type="pres">
      <dgm:prSet presAssocID="{949592D5-6107-4D1E-91A6-288F4CD5859B}" presName="node" presStyleLbl="node1" presStyleIdx="3" presStyleCnt="9">
        <dgm:presLayoutVars>
          <dgm:bulletEnabled val="1"/>
        </dgm:presLayoutVars>
      </dgm:prSet>
      <dgm:spPr/>
      <dgm:t>
        <a:bodyPr/>
        <a:lstStyle/>
        <a:p>
          <a:endParaRPr lang="en-US"/>
        </a:p>
      </dgm:t>
    </dgm:pt>
    <dgm:pt modelId="{E936831D-CBBE-490E-BA1C-63190E8EBBA4}" type="pres">
      <dgm:prSet presAssocID="{DB30AD26-3F06-49E6-952A-D85D17032447}" presName="sibTrans" presStyleLbl="bgSibTrans2D1" presStyleIdx="3" presStyleCnt="8"/>
      <dgm:spPr/>
      <dgm:t>
        <a:bodyPr/>
        <a:lstStyle/>
        <a:p>
          <a:endParaRPr lang="en-US"/>
        </a:p>
      </dgm:t>
    </dgm:pt>
    <dgm:pt modelId="{0D046045-975F-4652-8830-50CD71C2267B}" type="pres">
      <dgm:prSet presAssocID="{52E47CF0-4B45-456B-9042-39B92DFB54E2}" presName="compNode" presStyleCnt="0"/>
      <dgm:spPr/>
    </dgm:pt>
    <dgm:pt modelId="{394A98E2-8E3D-4B23-BE96-0B84B1E872C3}" type="pres">
      <dgm:prSet presAssocID="{52E47CF0-4B45-456B-9042-39B92DFB54E2}" presName="dummyConnPt" presStyleCnt="0"/>
      <dgm:spPr/>
    </dgm:pt>
    <dgm:pt modelId="{5B3B7FDB-06EB-43A1-9C5D-C072636E5D76}" type="pres">
      <dgm:prSet presAssocID="{52E47CF0-4B45-456B-9042-39B92DFB54E2}" presName="node" presStyleLbl="node1" presStyleIdx="4" presStyleCnt="9">
        <dgm:presLayoutVars>
          <dgm:bulletEnabled val="1"/>
        </dgm:presLayoutVars>
      </dgm:prSet>
      <dgm:spPr/>
      <dgm:t>
        <a:bodyPr/>
        <a:lstStyle/>
        <a:p>
          <a:endParaRPr lang="en-US"/>
        </a:p>
      </dgm:t>
    </dgm:pt>
    <dgm:pt modelId="{2C661790-773B-4595-A472-DF3E2E082582}" type="pres">
      <dgm:prSet presAssocID="{F482CFA5-0F70-40DA-8F26-E310E67B4F0C}" presName="sibTrans" presStyleLbl="bgSibTrans2D1" presStyleIdx="4" presStyleCnt="8"/>
      <dgm:spPr/>
      <dgm:t>
        <a:bodyPr/>
        <a:lstStyle/>
        <a:p>
          <a:endParaRPr lang="en-US"/>
        </a:p>
      </dgm:t>
    </dgm:pt>
    <dgm:pt modelId="{B5638A87-5310-4120-8AD8-50DF4C90F6FE}" type="pres">
      <dgm:prSet presAssocID="{B0689557-0896-4344-8BB1-EFFDE6E0BB8B}" presName="compNode" presStyleCnt="0"/>
      <dgm:spPr/>
    </dgm:pt>
    <dgm:pt modelId="{DA3718AE-8F1B-4E99-B360-D0D066DEB27B}" type="pres">
      <dgm:prSet presAssocID="{B0689557-0896-4344-8BB1-EFFDE6E0BB8B}" presName="dummyConnPt" presStyleCnt="0"/>
      <dgm:spPr/>
    </dgm:pt>
    <dgm:pt modelId="{6AD585CB-1463-4E37-B953-45331AF02FA9}" type="pres">
      <dgm:prSet presAssocID="{B0689557-0896-4344-8BB1-EFFDE6E0BB8B}" presName="node" presStyleLbl="node1" presStyleIdx="5" presStyleCnt="9">
        <dgm:presLayoutVars>
          <dgm:bulletEnabled val="1"/>
        </dgm:presLayoutVars>
      </dgm:prSet>
      <dgm:spPr/>
      <dgm:t>
        <a:bodyPr/>
        <a:lstStyle/>
        <a:p>
          <a:endParaRPr lang="en-US"/>
        </a:p>
      </dgm:t>
    </dgm:pt>
    <dgm:pt modelId="{AC9B1EF6-523B-4DFC-9CC6-26D036DDC8C6}" type="pres">
      <dgm:prSet presAssocID="{D6D55185-ED36-4C59-8904-B9340AB18E13}" presName="sibTrans" presStyleLbl="bgSibTrans2D1" presStyleIdx="5" presStyleCnt="8"/>
      <dgm:spPr/>
      <dgm:t>
        <a:bodyPr/>
        <a:lstStyle/>
        <a:p>
          <a:endParaRPr lang="en-US"/>
        </a:p>
      </dgm:t>
    </dgm:pt>
    <dgm:pt modelId="{A12291CC-E4FE-4F36-8BEE-2E3A0A770556}" type="pres">
      <dgm:prSet presAssocID="{81E76A33-A4F8-4627-B9F7-4E10E74F5467}" presName="compNode" presStyleCnt="0"/>
      <dgm:spPr/>
    </dgm:pt>
    <dgm:pt modelId="{751D196F-FE7D-47D6-AE12-06ECAC12C67B}" type="pres">
      <dgm:prSet presAssocID="{81E76A33-A4F8-4627-B9F7-4E10E74F5467}" presName="dummyConnPt" presStyleCnt="0"/>
      <dgm:spPr/>
    </dgm:pt>
    <dgm:pt modelId="{0A96D103-7BBD-4B3A-A210-C9C75711B724}" type="pres">
      <dgm:prSet presAssocID="{81E76A33-A4F8-4627-B9F7-4E10E74F5467}" presName="node" presStyleLbl="node1" presStyleIdx="6" presStyleCnt="9">
        <dgm:presLayoutVars>
          <dgm:bulletEnabled val="1"/>
        </dgm:presLayoutVars>
      </dgm:prSet>
      <dgm:spPr/>
      <dgm:t>
        <a:bodyPr/>
        <a:lstStyle/>
        <a:p>
          <a:endParaRPr lang="en-US"/>
        </a:p>
      </dgm:t>
    </dgm:pt>
    <dgm:pt modelId="{8348BBAB-4403-49EE-9E12-D9C28CDF1728}" type="pres">
      <dgm:prSet presAssocID="{999809BA-EA7C-4DC5-B214-130E88607613}" presName="sibTrans" presStyleLbl="bgSibTrans2D1" presStyleIdx="6" presStyleCnt="8"/>
      <dgm:spPr/>
      <dgm:t>
        <a:bodyPr/>
        <a:lstStyle/>
        <a:p>
          <a:endParaRPr lang="en-US"/>
        </a:p>
      </dgm:t>
    </dgm:pt>
    <dgm:pt modelId="{4FBC65F3-722E-44E7-8F39-D3B1B2B26EB3}" type="pres">
      <dgm:prSet presAssocID="{71B097E7-67B0-4EF8-8CD4-1614206B27A6}" presName="compNode" presStyleCnt="0"/>
      <dgm:spPr/>
    </dgm:pt>
    <dgm:pt modelId="{518EA3C4-67F6-4B81-8240-04185059D615}" type="pres">
      <dgm:prSet presAssocID="{71B097E7-67B0-4EF8-8CD4-1614206B27A6}" presName="dummyConnPt" presStyleCnt="0"/>
      <dgm:spPr/>
    </dgm:pt>
    <dgm:pt modelId="{06E3FFC0-F65E-4C35-B05A-4A2AA874CD52}" type="pres">
      <dgm:prSet presAssocID="{71B097E7-67B0-4EF8-8CD4-1614206B27A6}" presName="node" presStyleLbl="node1" presStyleIdx="7" presStyleCnt="9">
        <dgm:presLayoutVars>
          <dgm:bulletEnabled val="1"/>
        </dgm:presLayoutVars>
      </dgm:prSet>
      <dgm:spPr/>
      <dgm:t>
        <a:bodyPr/>
        <a:lstStyle/>
        <a:p>
          <a:endParaRPr lang="en-US"/>
        </a:p>
      </dgm:t>
    </dgm:pt>
    <dgm:pt modelId="{84E0D871-8B82-436D-B53E-F54E3A0D56C1}" type="pres">
      <dgm:prSet presAssocID="{6179BBB5-04A7-4446-BC7A-573F89BAF854}" presName="sibTrans" presStyleLbl="bgSibTrans2D1" presStyleIdx="7" presStyleCnt="8"/>
      <dgm:spPr/>
      <dgm:t>
        <a:bodyPr/>
        <a:lstStyle/>
        <a:p>
          <a:endParaRPr lang="en-US"/>
        </a:p>
      </dgm:t>
    </dgm:pt>
    <dgm:pt modelId="{1A0CA29B-2381-451B-B32B-E1C201D205F6}" type="pres">
      <dgm:prSet presAssocID="{8F437968-2485-4D0C-8579-73D330242F3F}" presName="compNode" presStyleCnt="0"/>
      <dgm:spPr/>
    </dgm:pt>
    <dgm:pt modelId="{83BBE830-87AF-4E72-BBE7-EC7AE46FACE0}" type="pres">
      <dgm:prSet presAssocID="{8F437968-2485-4D0C-8579-73D330242F3F}" presName="dummyConnPt" presStyleCnt="0"/>
      <dgm:spPr/>
    </dgm:pt>
    <dgm:pt modelId="{D7F6BFB5-D29C-4639-BE84-30BBCD32EF29}" type="pres">
      <dgm:prSet presAssocID="{8F437968-2485-4D0C-8579-73D330242F3F}" presName="node" presStyleLbl="node1" presStyleIdx="8" presStyleCnt="9">
        <dgm:presLayoutVars>
          <dgm:bulletEnabled val="1"/>
        </dgm:presLayoutVars>
      </dgm:prSet>
      <dgm:spPr/>
      <dgm:t>
        <a:bodyPr/>
        <a:lstStyle/>
        <a:p>
          <a:endParaRPr lang="en-US"/>
        </a:p>
      </dgm:t>
    </dgm:pt>
  </dgm:ptLst>
  <dgm:cxnLst>
    <dgm:cxn modelId="{95BB4ABA-4975-4D75-B264-8EC5F0739F4A}" type="presOf" srcId="{CA4BB03A-90B8-4119-8F4D-57E5EF91283B}" destId="{76D1D490-741E-4F9D-8265-4C79AF37DADC}" srcOrd="0" destOrd="0" presId="urn:microsoft.com/office/officeart/2005/8/layout/bProcess4"/>
    <dgm:cxn modelId="{0CEF94FA-FF1B-4FCA-8DE1-93F8A9D82C96}" srcId="{B0F4EF98-73E8-4861-B89F-136C6A5C4AEC}" destId="{CA4BB03A-90B8-4119-8F4D-57E5EF91283B}" srcOrd="1" destOrd="0" parTransId="{F04634D7-88BB-4494-A2EC-F6FFFF34EB8C}" sibTransId="{5D27CD15-A471-4AA0-AF38-0EBD8706B039}"/>
    <dgm:cxn modelId="{A623F102-44D8-4E50-BF2C-8A66F97EF099}" type="presOf" srcId="{E1A2BFF7-E156-4BBB-A8B1-7E31F0705E2F}" destId="{6D00AC1D-0C72-44AC-BA6A-FAF6DD59B488}" srcOrd="0" destOrd="0" presId="urn:microsoft.com/office/officeart/2005/8/layout/bProcess4"/>
    <dgm:cxn modelId="{5CCE3C85-B5DC-4433-9033-0FDF1B795A5B}" type="presOf" srcId="{D6D55185-ED36-4C59-8904-B9340AB18E13}" destId="{AC9B1EF6-523B-4DFC-9CC6-26D036DDC8C6}" srcOrd="0" destOrd="0" presId="urn:microsoft.com/office/officeart/2005/8/layout/bProcess4"/>
    <dgm:cxn modelId="{F193521A-EBA4-46E8-96B8-FA9F67B9A673}" srcId="{B0F4EF98-73E8-4861-B89F-136C6A5C4AEC}" destId="{71B097E7-67B0-4EF8-8CD4-1614206B27A6}" srcOrd="7" destOrd="0" parTransId="{FFD53A83-E156-4BB7-85F1-7D946AB6848E}" sibTransId="{6179BBB5-04A7-4446-BC7A-573F89BAF854}"/>
    <dgm:cxn modelId="{FB70803E-04BF-4A68-AF25-3329BEAE96C7}" type="presOf" srcId="{8F437968-2485-4D0C-8579-73D330242F3F}" destId="{D7F6BFB5-D29C-4639-BE84-30BBCD32EF29}" srcOrd="0" destOrd="0" presId="urn:microsoft.com/office/officeart/2005/8/layout/bProcess4"/>
    <dgm:cxn modelId="{ABAFE1C8-DE39-466A-96F8-48E2158B4592}" type="presOf" srcId="{43490162-3285-4BBE-A1B7-926997057FFB}" destId="{E0F14837-1BE9-4E35-8C13-62EE99A511F9}" srcOrd="0" destOrd="0" presId="urn:microsoft.com/office/officeart/2005/8/layout/bProcess4"/>
    <dgm:cxn modelId="{0BC7A4B0-6D6B-4D3C-9E3F-204DF9003793}" type="presOf" srcId="{51EC5032-4826-48E0-8009-4F8599723431}" destId="{72D8C4AA-3174-4713-B422-10CD8DD7E1FC}" srcOrd="0" destOrd="0" presId="urn:microsoft.com/office/officeart/2005/8/layout/bProcess4"/>
    <dgm:cxn modelId="{3C8EA93D-3932-44B9-A028-E2CDB6B8BC9F}" srcId="{B0F4EF98-73E8-4861-B89F-136C6A5C4AEC}" destId="{B0689557-0896-4344-8BB1-EFFDE6E0BB8B}" srcOrd="5" destOrd="0" parTransId="{4D108275-A216-4A58-BD1F-8DAD74856230}" sibTransId="{D6D55185-ED36-4C59-8904-B9340AB18E13}"/>
    <dgm:cxn modelId="{405A5D83-A295-4737-86EE-25D2ECB3217A}" type="presOf" srcId="{F482CFA5-0F70-40DA-8F26-E310E67B4F0C}" destId="{2C661790-773B-4595-A472-DF3E2E082582}" srcOrd="0" destOrd="0" presId="urn:microsoft.com/office/officeart/2005/8/layout/bProcess4"/>
    <dgm:cxn modelId="{D0D7DD1D-27D1-45D3-88E3-3FE870F36263}" type="presOf" srcId="{903056DE-AE08-4D07-B9D1-4CB42FF14AA1}" destId="{A1E207BD-716D-4534-9E0E-E1CFE405D05F}" srcOrd="0" destOrd="0" presId="urn:microsoft.com/office/officeart/2005/8/layout/bProcess4"/>
    <dgm:cxn modelId="{A48DDB7C-C12C-4850-8C00-6917263E5D13}" type="presOf" srcId="{949592D5-6107-4D1E-91A6-288F4CD5859B}" destId="{26EADA54-4740-47DD-B53D-1C03B52FAEC8}" srcOrd="0" destOrd="0" presId="urn:microsoft.com/office/officeart/2005/8/layout/bProcess4"/>
    <dgm:cxn modelId="{45ABC947-3DE8-43CC-9F0C-313B1731A0DB}" type="presOf" srcId="{999809BA-EA7C-4DC5-B214-130E88607613}" destId="{8348BBAB-4403-49EE-9E12-D9C28CDF1728}" srcOrd="0" destOrd="0" presId="urn:microsoft.com/office/officeart/2005/8/layout/bProcess4"/>
    <dgm:cxn modelId="{9500F560-66F6-4F97-A817-E9D77DB49055}" type="presOf" srcId="{6179BBB5-04A7-4446-BC7A-573F89BAF854}" destId="{84E0D871-8B82-436D-B53E-F54E3A0D56C1}" srcOrd="0" destOrd="0" presId="urn:microsoft.com/office/officeart/2005/8/layout/bProcess4"/>
    <dgm:cxn modelId="{C2FF51EA-46DB-4855-B7BE-9592644DA013}" type="presOf" srcId="{71B097E7-67B0-4EF8-8CD4-1614206B27A6}" destId="{06E3FFC0-F65E-4C35-B05A-4A2AA874CD52}" srcOrd="0" destOrd="0" presId="urn:microsoft.com/office/officeart/2005/8/layout/bProcess4"/>
    <dgm:cxn modelId="{A9466ED3-6BF6-4656-AD23-1FA25F32D382}" srcId="{B0F4EF98-73E8-4861-B89F-136C6A5C4AEC}" destId="{8F437968-2485-4D0C-8579-73D330242F3F}" srcOrd="8" destOrd="0" parTransId="{BE2E61E6-93E9-4DC8-92BB-BA62C7531958}" sibTransId="{96FA651D-58D8-4BFC-93AD-CC5BA14C3E3D}"/>
    <dgm:cxn modelId="{40652ABC-A86F-4070-8C5E-1CDB910792A6}" srcId="{B0F4EF98-73E8-4861-B89F-136C6A5C4AEC}" destId="{51EC5032-4826-48E0-8009-4F8599723431}" srcOrd="2" destOrd="0" parTransId="{AEAA0287-A15F-47A1-82E4-AD13F233F8DD}" sibTransId="{E1A2BFF7-E156-4BBB-A8B1-7E31F0705E2F}"/>
    <dgm:cxn modelId="{D95E2AD3-58BB-4F52-91FB-9F45FAF461CE}" type="presOf" srcId="{DB30AD26-3F06-49E6-952A-D85D17032447}" destId="{E936831D-CBBE-490E-BA1C-63190E8EBBA4}" srcOrd="0" destOrd="0" presId="urn:microsoft.com/office/officeart/2005/8/layout/bProcess4"/>
    <dgm:cxn modelId="{F03F75DD-A691-4C11-B9FA-FFA52416836B}" type="presOf" srcId="{81E76A33-A4F8-4627-B9F7-4E10E74F5467}" destId="{0A96D103-7BBD-4B3A-A210-C9C75711B724}" srcOrd="0" destOrd="0" presId="urn:microsoft.com/office/officeart/2005/8/layout/bProcess4"/>
    <dgm:cxn modelId="{C8CE63C0-222E-4110-86DD-DECCCB5F16C1}" type="presOf" srcId="{B0689557-0896-4344-8BB1-EFFDE6E0BB8B}" destId="{6AD585CB-1463-4E37-B953-45331AF02FA9}" srcOrd="0" destOrd="0" presId="urn:microsoft.com/office/officeart/2005/8/layout/bProcess4"/>
    <dgm:cxn modelId="{AC50DD4A-3540-4658-B88F-86B6BB9DFFBB}" srcId="{B0F4EF98-73E8-4861-B89F-136C6A5C4AEC}" destId="{949592D5-6107-4D1E-91A6-288F4CD5859B}" srcOrd="3" destOrd="0" parTransId="{D7C9BDD9-B48A-4882-8F08-A2B5C7AAC867}" sibTransId="{DB30AD26-3F06-49E6-952A-D85D17032447}"/>
    <dgm:cxn modelId="{213DBCAA-8819-477E-83AB-DD25125ED297}" type="presOf" srcId="{B0F4EF98-73E8-4861-B89F-136C6A5C4AEC}" destId="{70CA9498-7882-46EE-8224-E35F3230CEA3}" srcOrd="0" destOrd="0" presId="urn:microsoft.com/office/officeart/2005/8/layout/bProcess4"/>
    <dgm:cxn modelId="{DEF69DD4-8541-494A-A693-426B2F41E5FE}" type="presOf" srcId="{5D27CD15-A471-4AA0-AF38-0EBD8706B039}" destId="{FBC760BA-2B54-4539-9BEC-D673EBE63A67}" srcOrd="0" destOrd="0" presId="urn:microsoft.com/office/officeart/2005/8/layout/bProcess4"/>
    <dgm:cxn modelId="{BB24C9C9-7C87-4A9D-B8B5-D7364924E233}" srcId="{B0F4EF98-73E8-4861-B89F-136C6A5C4AEC}" destId="{903056DE-AE08-4D07-B9D1-4CB42FF14AA1}" srcOrd="0" destOrd="0" parTransId="{F59B87FE-6E49-4CE4-9F82-21111B4D9958}" sibTransId="{43490162-3285-4BBE-A1B7-926997057FFB}"/>
    <dgm:cxn modelId="{0C5034E7-A473-4485-A576-A18A2EDF41FE}" srcId="{B0F4EF98-73E8-4861-B89F-136C6A5C4AEC}" destId="{81E76A33-A4F8-4627-B9F7-4E10E74F5467}" srcOrd="6" destOrd="0" parTransId="{1BD7C29B-3477-4664-B720-77E845DE935C}" sibTransId="{999809BA-EA7C-4DC5-B214-130E88607613}"/>
    <dgm:cxn modelId="{3883F8AE-A533-405E-870F-AEF4CC5A72FB}" srcId="{B0F4EF98-73E8-4861-B89F-136C6A5C4AEC}" destId="{52E47CF0-4B45-456B-9042-39B92DFB54E2}" srcOrd="4" destOrd="0" parTransId="{DB245437-3F5D-46C4-8EAB-E8CBFBC96E0C}" sibTransId="{F482CFA5-0F70-40DA-8F26-E310E67B4F0C}"/>
    <dgm:cxn modelId="{43038FF7-B0F9-425B-A1DC-2969BB442A43}" type="presOf" srcId="{52E47CF0-4B45-456B-9042-39B92DFB54E2}" destId="{5B3B7FDB-06EB-43A1-9C5D-C072636E5D76}" srcOrd="0" destOrd="0" presId="urn:microsoft.com/office/officeart/2005/8/layout/bProcess4"/>
    <dgm:cxn modelId="{4242B288-7CB7-4977-8E56-C7842CA55E89}" type="presParOf" srcId="{70CA9498-7882-46EE-8224-E35F3230CEA3}" destId="{046ED30B-089D-424E-B7EE-865425284AFC}" srcOrd="0" destOrd="0" presId="urn:microsoft.com/office/officeart/2005/8/layout/bProcess4"/>
    <dgm:cxn modelId="{AB942F89-5917-4E4C-83F1-807DAE0F4D34}" type="presParOf" srcId="{046ED30B-089D-424E-B7EE-865425284AFC}" destId="{1136760C-2B11-43EE-B060-6A83C8AB2712}" srcOrd="0" destOrd="0" presId="urn:microsoft.com/office/officeart/2005/8/layout/bProcess4"/>
    <dgm:cxn modelId="{E5294E9E-6EE9-43F3-A65C-5EE422913D68}" type="presParOf" srcId="{046ED30B-089D-424E-B7EE-865425284AFC}" destId="{A1E207BD-716D-4534-9E0E-E1CFE405D05F}" srcOrd="1" destOrd="0" presId="urn:microsoft.com/office/officeart/2005/8/layout/bProcess4"/>
    <dgm:cxn modelId="{01FC4311-ECD3-4E7F-8881-9A2C81E359AD}" type="presParOf" srcId="{70CA9498-7882-46EE-8224-E35F3230CEA3}" destId="{E0F14837-1BE9-4E35-8C13-62EE99A511F9}" srcOrd="1" destOrd="0" presId="urn:microsoft.com/office/officeart/2005/8/layout/bProcess4"/>
    <dgm:cxn modelId="{1E7CE4E6-B6EA-4784-B8E3-61619C81AFE6}" type="presParOf" srcId="{70CA9498-7882-46EE-8224-E35F3230CEA3}" destId="{38B4B103-E40D-4FB4-9881-C9A6B38E470D}" srcOrd="2" destOrd="0" presId="urn:microsoft.com/office/officeart/2005/8/layout/bProcess4"/>
    <dgm:cxn modelId="{05C05C60-B432-46D2-BE99-CB08C2A95901}" type="presParOf" srcId="{38B4B103-E40D-4FB4-9881-C9A6B38E470D}" destId="{A5D6A745-DE98-40B2-8586-7E47B6B0E41E}" srcOrd="0" destOrd="0" presId="urn:microsoft.com/office/officeart/2005/8/layout/bProcess4"/>
    <dgm:cxn modelId="{FB08D1B6-9059-4DEF-A855-823A5A119650}" type="presParOf" srcId="{38B4B103-E40D-4FB4-9881-C9A6B38E470D}" destId="{76D1D490-741E-4F9D-8265-4C79AF37DADC}" srcOrd="1" destOrd="0" presId="urn:microsoft.com/office/officeart/2005/8/layout/bProcess4"/>
    <dgm:cxn modelId="{DC5E5E77-BE06-4573-BDFD-F77C307010CB}" type="presParOf" srcId="{70CA9498-7882-46EE-8224-E35F3230CEA3}" destId="{FBC760BA-2B54-4539-9BEC-D673EBE63A67}" srcOrd="3" destOrd="0" presId="urn:microsoft.com/office/officeart/2005/8/layout/bProcess4"/>
    <dgm:cxn modelId="{B459A291-E210-4DD4-9399-E411CFCE8C15}" type="presParOf" srcId="{70CA9498-7882-46EE-8224-E35F3230CEA3}" destId="{CEA24C55-9D6F-47B6-9785-BDCAB71AE57E}" srcOrd="4" destOrd="0" presId="urn:microsoft.com/office/officeart/2005/8/layout/bProcess4"/>
    <dgm:cxn modelId="{3A6A4AF6-30F9-42BD-BA6D-A8418C309EA0}" type="presParOf" srcId="{CEA24C55-9D6F-47B6-9785-BDCAB71AE57E}" destId="{2834E2BA-8237-4F62-8A2D-4A2D9B3FA276}" srcOrd="0" destOrd="0" presId="urn:microsoft.com/office/officeart/2005/8/layout/bProcess4"/>
    <dgm:cxn modelId="{D8EB5761-80B9-451D-A2BF-E6FAB2FF8C2E}" type="presParOf" srcId="{CEA24C55-9D6F-47B6-9785-BDCAB71AE57E}" destId="{72D8C4AA-3174-4713-B422-10CD8DD7E1FC}" srcOrd="1" destOrd="0" presId="urn:microsoft.com/office/officeart/2005/8/layout/bProcess4"/>
    <dgm:cxn modelId="{4DF7D49A-6B4F-4E56-890E-0CB908D9C0C6}" type="presParOf" srcId="{70CA9498-7882-46EE-8224-E35F3230CEA3}" destId="{6D00AC1D-0C72-44AC-BA6A-FAF6DD59B488}" srcOrd="5" destOrd="0" presId="urn:microsoft.com/office/officeart/2005/8/layout/bProcess4"/>
    <dgm:cxn modelId="{0645B876-36B6-4538-AF00-8F0B976BEC94}" type="presParOf" srcId="{70CA9498-7882-46EE-8224-E35F3230CEA3}" destId="{919DAD12-36CF-4417-A313-7DA59BA34022}" srcOrd="6" destOrd="0" presId="urn:microsoft.com/office/officeart/2005/8/layout/bProcess4"/>
    <dgm:cxn modelId="{154DC547-359E-4616-8D45-187238F5E491}" type="presParOf" srcId="{919DAD12-36CF-4417-A313-7DA59BA34022}" destId="{D4A5C433-97B5-4D4B-ADDA-CA325271F50A}" srcOrd="0" destOrd="0" presId="urn:microsoft.com/office/officeart/2005/8/layout/bProcess4"/>
    <dgm:cxn modelId="{32458763-C6FE-4351-804D-9B5CBF2DE63A}" type="presParOf" srcId="{919DAD12-36CF-4417-A313-7DA59BA34022}" destId="{26EADA54-4740-47DD-B53D-1C03B52FAEC8}" srcOrd="1" destOrd="0" presId="urn:microsoft.com/office/officeart/2005/8/layout/bProcess4"/>
    <dgm:cxn modelId="{8F6D55DA-84D3-4629-AD9E-B836749B12D7}" type="presParOf" srcId="{70CA9498-7882-46EE-8224-E35F3230CEA3}" destId="{E936831D-CBBE-490E-BA1C-63190E8EBBA4}" srcOrd="7" destOrd="0" presId="urn:microsoft.com/office/officeart/2005/8/layout/bProcess4"/>
    <dgm:cxn modelId="{8C81A8AD-F320-4468-9FF7-1E5089ACD9EE}" type="presParOf" srcId="{70CA9498-7882-46EE-8224-E35F3230CEA3}" destId="{0D046045-975F-4652-8830-50CD71C2267B}" srcOrd="8" destOrd="0" presId="urn:microsoft.com/office/officeart/2005/8/layout/bProcess4"/>
    <dgm:cxn modelId="{FD110386-CF20-4C5D-BE33-27EC2EF0BE59}" type="presParOf" srcId="{0D046045-975F-4652-8830-50CD71C2267B}" destId="{394A98E2-8E3D-4B23-BE96-0B84B1E872C3}" srcOrd="0" destOrd="0" presId="urn:microsoft.com/office/officeart/2005/8/layout/bProcess4"/>
    <dgm:cxn modelId="{E4F3AAD4-CCB2-4437-B80C-5FD56929BC57}" type="presParOf" srcId="{0D046045-975F-4652-8830-50CD71C2267B}" destId="{5B3B7FDB-06EB-43A1-9C5D-C072636E5D76}" srcOrd="1" destOrd="0" presId="urn:microsoft.com/office/officeart/2005/8/layout/bProcess4"/>
    <dgm:cxn modelId="{9B298740-AB71-4A62-9EA7-3385C938472D}" type="presParOf" srcId="{70CA9498-7882-46EE-8224-E35F3230CEA3}" destId="{2C661790-773B-4595-A472-DF3E2E082582}" srcOrd="9" destOrd="0" presId="urn:microsoft.com/office/officeart/2005/8/layout/bProcess4"/>
    <dgm:cxn modelId="{8FA94FA9-2A09-450E-B23E-C914DFEBA0E9}" type="presParOf" srcId="{70CA9498-7882-46EE-8224-E35F3230CEA3}" destId="{B5638A87-5310-4120-8AD8-50DF4C90F6FE}" srcOrd="10" destOrd="0" presId="urn:microsoft.com/office/officeart/2005/8/layout/bProcess4"/>
    <dgm:cxn modelId="{B3A08EF6-A9B8-461F-AE03-1DEEEA035D42}" type="presParOf" srcId="{B5638A87-5310-4120-8AD8-50DF4C90F6FE}" destId="{DA3718AE-8F1B-4E99-B360-D0D066DEB27B}" srcOrd="0" destOrd="0" presId="urn:microsoft.com/office/officeart/2005/8/layout/bProcess4"/>
    <dgm:cxn modelId="{F8690939-F6F1-40DB-87EC-05F5514B85AD}" type="presParOf" srcId="{B5638A87-5310-4120-8AD8-50DF4C90F6FE}" destId="{6AD585CB-1463-4E37-B953-45331AF02FA9}" srcOrd="1" destOrd="0" presId="urn:microsoft.com/office/officeart/2005/8/layout/bProcess4"/>
    <dgm:cxn modelId="{DE035554-6088-4D5A-BBF9-8296535D300F}" type="presParOf" srcId="{70CA9498-7882-46EE-8224-E35F3230CEA3}" destId="{AC9B1EF6-523B-4DFC-9CC6-26D036DDC8C6}" srcOrd="11" destOrd="0" presId="urn:microsoft.com/office/officeart/2005/8/layout/bProcess4"/>
    <dgm:cxn modelId="{7683DF61-4D0B-40FE-8BC8-13034EE182C7}" type="presParOf" srcId="{70CA9498-7882-46EE-8224-E35F3230CEA3}" destId="{A12291CC-E4FE-4F36-8BEE-2E3A0A770556}" srcOrd="12" destOrd="0" presId="urn:microsoft.com/office/officeart/2005/8/layout/bProcess4"/>
    <dgm:cxn modelId="{8F9553CB-5924-488B-B8C1-5E474E3386D3}" type="presParOf" srcId="{A12291CC-E4FE-4F36-8BEE-2E3A0A770556}" destId="{751D196F-FE7D-47D6-AE12-06ECAC12C67B}" srcOrd="0" destOrd="0" presId="urn:microsoft.com/office/officeart/2005/8/layout/bProcess4"/>
    <dgm:cxn modelId="{04E5B082-4276-423A-8628-93A2B7B9E27A}" type="presParOf" srcId="{A12291CC-E4FE-4F36-8BEE-2E3A0A770556}" destId="{0A96D103-7BBD-4B3A-A210-C9C75711B724}" srcOrd="1" destOrd="0" presId="urn:microsoft.com/office/officeart/2005/8/layout/bProcess4"/>
    <dgm:cxn modelId="{DC9F9809-CF07-42A0-BEC2-29FED28DDDB8}" type="presParOf" srcId="{70CA9498-7882-46EE-8224-E35F3230CEA3}" destId="{8348BBAB-4403-49EE-9E12-D9C28CDF1728}" srcOrd="13" destOrd="0" presId="urn:microsoft.com/office/officeart/2005/8/layout/bProcess4"/>
    <dgm:cxn modelId="{3CAAFE3F-A831-4440-A687-1391957AFE25}" type="presParOf" srcId="{70CA9498-7882-46EE-8224-E35F3230CEA3}" destId="{4FBC65F3-722E-44E7-8F39-D3B1B2B26EB3}" srcOrd="14" destOrd="0" presId="urn:microsoft.com/office/officeart/2005/8/layout/bProcess4"/>
    <dgm:cxn modelId="{5A12FF8A-5D81-40A0-8277-C7D27C4D9492}" type="presParOf" srcId="{4FBC65F3-722E-44E7-8F39-D3B1B2B26EB3}" destId="{518EA3C4-67F6-4B81-8240-04185059D615}" srcOrd="0" destOrd="0" presId="urn:microsoft.com/office/officeart/2005/8/layout/bProcess4"/>
    <dgm:cxn modelId="{F5E9D7FF-844F-4567-8478-9CA9E8E696A8}" type="presParOf" srcId="{4FBC65F3-722E-44E7-8F39-D3B1B2B26EB3}" destId="{06E3FFC0-F65E-4C35-B05A-4A2AA874CD52}" srcOrd="1" destOrd="0" presId="urn:microsoft.com/office/officeart/2005/8/layout/bProcess4"/>
    <dgm:cxn modelId="{2136AAE6-2318-4A32-BB46-99620B0C212F}" type="presParOf" srcId="{70CA9498-7882-46EE-8224-E35F3230CEA3}" destId="{84E0D871-8B82-436D-B53E-F54E3A0D56C1}" srcOrd="15" destOrd="0" presId="urn:microsoft.com/office/officeart/2005/8/layout/bProcess4"/>
    <dgm:cxn modelId="{02DF0B91-391F-44BC-914C-942D404B6951}" type="presParOf" srcId="{70CA9498-7882-46EE-8224-E35F3230CEA3}" destId="{1A0CA29B-2381-451B-B32B-E1C201D205F6}" srcOrd="16" destOrd="0" presId="urn:microsoft.com/office/officeart/2005/8/layout/bProcess4"/>
    <dgm:cxn modelId="{111E2F68-951A-405D-A661-FB68BC2D5DC2}" type="presParOf" srcId="{1A0CA29B-2381-451B-B32B-E1C201D205F6}" destId="{83BBE830-87AF-4E72-BBE7-EC7AE46FACE0}" srcOrd="0" destOrd="0" presId="urn:microsoft.com/office/officeart/2005/8/layout/bProcess4"/>
    <dgm:cxn modelId="{0A8FEA86-5166-4B62-A7FA-7676278734BA}" type="presParOf" srcId="{1A0CA29B-2381-451B-B32B-E1C201D205F6}" destId="{D7F6BFB5-D29C-4639-BE84-30BBCD32EF29}"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93D8386-465F-424C-BBCC-FA09977C294D}" type="doc">
      <dgm:prSet loTypeId="urn:microsoft.com/office/officeart/2005/8/layout/vList2" loCatId="list" qsTypeId="urn:microsoft.com/office/officeart/2005/8/quickstyle/simple1" qsCatId="simple" csTypeId="urn:microsoft.com/office/officeart/2005/8/colors/accent0_2" csCatId="mainScheme" phldr="1"/>
      <dgm:spPr/>
      <dgm:t>
        <a:bodyPr/>
        <a:lstStyle/>
        <a:p>
          <a:endParaRPr lang="en-US"/>
        </a:p>
      </dgm:t>
    </dgm:pt>
    <dgm:pt modelId="{7EF8B991-2EE2-47E5-86B5-0119D40EA0EE}">
      <dgm:prSet phldrT="[Text]" custT="1"/>
      <dgm:spPr/>
      <dgm:t>
        <a:bodyPr/>
        <a:lstStyle/>
        <a:p>
          <a:pPr algn="ctr" rtl="1"/>
          <a:r>
            <a:rPr lang="fa-IR" sz="3600" b="1" dirty="0" smtClean="0">
              <a:cs typeface="B Nazanin" panose="00000400000000000000" pitchFamily="2" charset="-78"/>
            </a:rPr>
            <a:t>تجویز معمول  هپارین بصورت انفوزیون مداوم </a:t>
          </a:r>
          <a:endParaRPr lang="en-US" sz="3600" b="1" dirty="0">
            <a:cs typeface="B Nazanin" panose="00000400000000000000" pitchFamily="2" charset="-78"/>
          </a:endParaRPr>
        </a:p>
      </dgm:t>
    </dgm:pt>
    <dgm:pt modelId="{8FA792A6-F3B7-45A3-AF18-B89BA3816252}" type="parTrans" cxnId="{5E98AC89-1488-4A51-8379-A537F79769EA}">
      <dgm:prSet/>
      <dgm:spPr/>
      <dgm:t>
        <a:bodyPr/>
        <a:lstStyle/>
        <a:p>
          <a:endParaRPr lang="en-US" sz="1400">
            <a:cs typeface="B Nazanin" panose="00000400000000000000" pitchFamily="2" charset="-78"/>
          </a:endParaRPr>
        </a:p>
      </dgm:t>
    </dgm:pt>
    <dgm:pt modelId="{3EFBEAD4-EB3C-49DD-9957-0FBB83552184}" type="sibTrans" cxnId="{5E98AC89-1488-4A51-8379-A537F79769EA}">
      <dgm:prSet/>
      <dgm:spPr/>
      <dgm:t>
        <a:bodyPr/>
        <a:lstStyle/>
        <a:p>
          <a:endParaRPr lang="en-US" sz="1400">
            <a:cs typeface="B Nazanin" panose="00000400000000000000" pitchFamily="2" charset="-78"/>
          </a:endParaRPr>
        </a:p>
      </dgm:t>
    </dgm:pt>
    <dgm:pt modelId="{1AF96246-0E80-4B80-B005-A0D189B33875}">
      <dgm:prSet phldrT="[Text]" custT="1"/>
      <dgm:spPr/>
      <dgm:t>
        <a:bodyPr/>
        <a:lstStyle/>
        <a:p>
          <a:pPr algn="just" rtl="1"/>
          <a:r>
            <a:rPr lang="fa-IR" sz="1900" b="1" dirty="0" smtClean="0">
              <a:cs typeface="B Nazanin" panose="00000400000000000000" pitchFamily="2" charset="-78"/>
            </a:rPr>
            <a:t>در این روش یک بولوس اولیه (مثلا ۲۰۰۰ واحد) قبل از شروع دیالیز تجویز می شود. پس از ۳ تا ۵ دقیقه، انفوزیون هپارین به داخل لوله شریانی (از طریق پمپ هپارین) با سرعت ۱۲۰۰ واحد در ساعت شروع می شود. زمان انعقاد هر ساعت بررسی می شود و میزان انفوزیون بر اساس آن تنظیم می شود. یک ساعت قبل از خاتمه انفوزیون توقف می شود</a:t>
          </a:r>
          <a:r>
            <a:rPr lang="fa-IR" sz="2000" b="1" dirty="0" smtClean="0">
              <a:cs typeface="B Nazanin" panose="00000400000000000000" pitchFamily="2" charset="-78"/>
            </a:rPr>
            <a:t>.</a:t>
          </a:r>
          <a:endParaRPr lang="en-US" sz="2000" dirty="0">
            <a:cs typeface="B Nazanin" panose="00000400000000000000" pitchFamily="2" charset="-78"/>
          </a:endParaRPr>
        </a:p>
      </dgm:t>
    </dgm:pt>
    <dgm:pt modelId="{886C7429-8E05-4C6F-AFDE-CC1AC8E64FD1}" type="parTrans" cxnId="{C84C147F-57D9-4B68-B119-6DF8B34CCB5D}">
      <dgm:prSet/>
      <dgm:spPr/>
      <dgm:t>
        <a:bodyPr/>
        <a:lstStyle/>
        <a:p>
          <a:endParaRPr lang="en-US" sz="1400">
            <a:cs typeface="B Nazanin" panose="00000400000000000000" pitchFamily="2" charset="-78"/>
          </a:endParaRPr>
        </a:p>
      </dgm:t>
    </dgm:pt>
    <dgm:pt modelId="{435963F9-F9F8-4AEA-8AB7-438CA88E670F}" type="sibTrans" cxnId="{C84C147F-57D9-4B68-B119-6DF8B34CCB5D}">
      <dgm:prSet/>
      <dgm:spPr/>
      <dgm:t>
        <a:bodyPr/>
        <a:lstStyle/>
        <a:p>
          <a:endParaRPr lang="en-US" sz="1400">
            <a:cs typeface="B Nazanin" panose="00000400000000000000" pitchFamily="2" charset="-78"/>
          </a:endParaRPr>
        </a:p>
      </dgm:t>
    </dgm:pt>
    <dgm:pt modelId="{489AAD1A-AA2A-49D9-B955-A09399890A76}">
      <dgm:prSet phldrT="[Text]" custT="1"/>
      <dgm:spPr/>
      <dgm:t>
        <a:bodyPr/>
        <a:lstStyle/>
        <a:p>
          <a:pPr algn="ctr" rtl="1"/>
          <a:r>
            <a:rPr lang="fa-IR" sz="3600" b="1" dirty="0" smtClean="0">
              <a:cs typeface="B Nazanin" panose="00000400000000000000" pitchFamily="2" charset="-78"/>
            </a:rPr>
            <a:t>تجویز هپارین به روش دوزهای بولوس مکرر </a:t>
          </a:r>
          <a:endParaRPr lang="en-US" sz="3600" b="1" dirty="0">
            <a:cs typeface="B Nazanin" panose="00000400000000000000" pitchFamily="2" charset="-78"/>
          </a:endParaRPr>
        </a:p>
      </dgm:t>
    </dgm:pt>
    <dgm:pt modelId="{BC52E056-9D3D-4ED3-816D-3BC7642207A9}" type="parTrans" cxnId="{BE815979-EA36-4A76-9A19-9DAB4DDC1487}">
      <dgm:prSet/>
      <dgm:spPr/>
      <dgm:t>
        <a:bodyPr/>
        <a:lstStyle/>
        <a:p>
          <a:endParaRPr lang="en-US" sz="1400">
            <a:cs typeface="B Nazanin" panose="00000400000000000000" pitchFamily="2" charset="-78"/>
          </a:endParaRPr>
        </a:p>
      </dgm:t>
    </dgm:pt>
    <dgm:pt modelId="{82D7B260-F0C6-4473-A1C2-72DA5AAB3F05}" type="sibTrans" cxnId="{BE815979-EA36-4A76-9A19-9DAB4DDC1487}">
      <dgm:prSet/>
      <dgm:spPr/>
      <dgm:t>
        <a:bodyPr/>
        <a:lstStyle/>
        <a:p>
          <a:endParaRPr lang="en-US" sz="1400">
            <a:cs typeface="B Nazanin" panose="00000400000000000000" pitchFamily="2" charset="-78"/>
          </a:endParaRPr>
        </a:p>
      </dgm:t>
    </dgm:pt>
    <dgm:pt modelId="{98848F21-6551-4307-91A3-201377AB5B91}">
      <dgm:prSet phldrT="[Text]" custT="1"/>
      <dgm:spPr/>
      <dgm:t>
        <a:bodyPr/>
        <a:lstStyle/>
        <a:p>
          <a:pPr rtl="1"/>
          <a:r>
            <a:rPr lang="fa-IR" sz="2000" b="1" dirty="0" smtClean="0">
              <a:cs typeface="B Nazanin" panose="00000400000000000000" pitchFamily="2" charset="-78"/>
            </a:rPr>
            <a:t>دوز بولوس اولیه ( مثلا ۳۰۰۰ واحد) تجویز می شود. زمان انعقاد هر ساعت کنترل می شود. سپس دوز بولوس اضافی در صورت نیاز ۱۰۰۰ تا ۲۰۰۰ واحد تزریق می شود. </a:t>
          </a:r>
          <a:endParaRPr lang="en-US" sz="2000" dirty="0">
            <a:cs typeface="B Nazanin" panose="00000400000000000000" pitchFamily="2" charset="-78"/>
          </a:endParaRPr>
        </a:p>
      </dgm:t>
    </dgm:pt>
    <dgm:pt modelId="{B9A5B49F-7F3C-4C64-993C-1BA536137905}" type="parTrans" cxnId="{F2B92673-BA3D-496E-8E92-5CB64F0D64D8}">
      <dgm:prSet/>
      <dgm:spPr/>
      <dgm:t>
        <a:bodyPr/>
        <a:lstStyle/>
        <a:p>
          <a:endParaRPr lang="en-US" sz="1400">
            <a:cs typeface="B Nazanin" panose="00000400000000000000" pitchFamily="2" charset="-78"/>
          </a:endParaRPr>
        </a:p>
      </dgm:t>
    </dgm:pt>
    <dgm:pt modelId="{70792477-3563-498C-A952-2F7A5017B6AD}" type="sibTrans" cxnId="{F2B92673-BA3D-496E-8E92-5CB64F0D64D8}">
      <dgm:prSet/>
      <dgm:spPr/>
      <dgm:t>
        <a:bodyPr/>
        <a:lstStyle/>
        <a:p>
          <a:endParaRPr lang="en-US" sz="1400">
            <a:cs typeface="B Nazanin" panose="00000400000000000000" pitchFamily="2" charset="-78"/>
          </a:endParaRPr>
        </a:p>
      </dgm:t>
    </dgm:pt>
    <dgm:pt modelId="{E811FAF6-74C4-45A5-A380-C7D569587AB0}" type="pres">
      <dgm:prSet presAssocID="{793D8386-465F-424C-BBCC-FA09977C294D}" presName="linear" presStyleCnt="0">
        <dgm:presLayoutVars>
          <dgm:animLvl val="lvl"/>
          <dgm:resizeHandles val="exact"/>
        </dgm:presLayoutVars>
      </dgm:prSet>
      <dgm:spPr/>
      <dgm:t>
        <a:bodyPr/>
        <a:lstStyle/>
        <a:p>
          <a:endParaRPr lang="en-US"/>
        </a:p>
      </dgm:t>
    </dgm:pt>
    <dgm:pt modelId="{E7151849-F164-4997-825D-ADFC5568AE66}" type="pres">
      <dgm:prSet presAssocID="{7EF8B991-2EE2-47E5-86B5-0119D40EA0EE}" presName="parentText" presStyleLbl="node1" presStyleIdx="0" presStyleCnt="2">
        <dgm:presLayoutVars>
          <dgm:chMax val="0"/>
          <dgm:bulletEnabled val="1"/>
        </dgm:presLayoutVars>
      </dgm:prSet>
      <dgm:spPr/>
      <dgm:t>
        <a:bodyPr/>
        <a:lstStyle/>
        <a:p>
          <a:endParaRPr lang="en-US"/>
        </a:p>
      </dgm:t>
    </dgm:pt>
    <dgm:pt modelId="{C8EEC8C5-61ED-4B8D-B2DE-D7CE3E5969E8}" type="pres">
      <dgm:prSet presAssocID="{7EF8B991-2EE2-47E5-86B5-0119D40EA0EE}" presName="childText" presStyleLbl="revTx" presStyleIdx="0" presStyleCnt="2">
        <dgm:presLayoutVars>
          <dgm:bulletEnabled val="1"/>
        </dgm:presLayoutVars>
      </dgm:prSet>
      <dgm:spPr/>
      <dgm:t>
        <a:bodyPr/>
        <a:lstStyle/>
        <a:p>
          <a:endParaRPr lang="en-US"/>
        </a:p>
      </dgm:t>
    </dgm:pt>
    <dgm:pt modelId="{A92120F3-9AB5-46EC-A300-15AFD5AA9E7D}" type="pres">
      <dgm:prSet presAssocID="{489AAD1A-AA2A-49D9-B955-A09399890A76}" presName="parentText" presStyleLbl="node1" presStyleIdx="1" presStyleCnt="2">
        <dgm:presLayoutVars>
          <dgm:chMax val="0"/>
          <dgm:bulletEnabled val="1"/>
        </dgm:presLayoutVars>
      </dgm:prSet>
      <dgm:spPr/>
      <dgm:t>
        <a:bodyPr/>
        <a:lstStyle/>
        <a:p>
          <a:endParaRPr lang="en-US"/>
        </a:p>
      </dgm:t>
    </dgm:pt>
    <dgm:pt modelId="{5F5DDFF7-3A27-4459-A5C5-5BF207D9D76A}" type="pres">
      <dgm:prSet presAssocID="{489AAD1A-AA2A-49D9-B955-A09399890A76}" presName="childText" presStyleLbl="revTx" presStyleIdx="1" presStyleCnt="2">
        <dgm:presLayoutVars>
          <dgm:bulletEnabled val="1"/>
        </dgm:presLayoutVars>
      </dgm:prSet>
      <dgm:spPr/>
      <dgm:t>
        <a:bodyPr/>
        <a:lstStyle/>
        <a:p>
          <a:endParaRPr lang="en-US"/>
        </a:p>
      </dgm:t>
    </dgm:pt>
  </dgm:ptLst>
  <dgm:cxnLst>
    <dgm:cxn modelId="{BE815979-EA36-4A76-9A19-9DAB4DDC1487}" srcId="{793D8386-465F-424C-BBCC-FA09977C294D}" destId="{489AAD1A-AA2A-49D9-B955-A09399890A76}" srcOrd="1" destOrd="0" parTransId="{BC52E056-9D3D-4ED3-816D-3BC7642207A9}" sibTransId="{82D7B260-F0C6-4473-A1C2-72DA5AAB3F05}"/>
    <dgm:cxn modelId="{2A8347C1-0994-406F-A673-10C361E9DCE6}" type="presOf" srcId="{1AF96246-0E80-4B80-B005-A0D189B33875}" destId="{C8EEC8C5-61ED-4B8D-B2DE-D7CE3E5969E8}" srcOrd="0" destOrd="0" presId="urn:microsoft.com/office/officeart/2005/8/layout/vList2"/>
    <dgm:cxn modelId="{E867A330-D83F-4B13-896A-4F1AAB80C6C1}" type="presOf" srcId="{7EF8B991-2EE2-47E5-86B5-0119D40EA0EE}" destId="{E7151849-F164-4997-825D-ADFC5568AE66}" srcOrd="0" destOrd="0" presId="urn:microsoft.com/office/officeart/2005/8/layout/vList2"/>
    <dgm:cxn modelId="{07C9F396-653E-44ED-939C-E9B1D118BA1F}" type="presOf" srcId="{489AAD1A-AA2A-49D9-B955-A09399890A76}" destId="{A92120F3-9AB5-46EC-A300-15AFD5AA9E7D}" srcOrd="0" destOrd="0" presId="urn:microsoft.com/office/officeart/2005/8/layout/vList2"/>
    <dgm:cxn modelId="{C84C147F-57D9-4B68-B119-6DF8B34CCB5D}" srcId="{7EF8B991-2EE2-47E5-86B5-0119D40EA0EE}" destId="{1AF96246-0E80-4B80-B005-A0D189B33875}" srcOrd="0" destOrd="0" parTransId="{886C7429-8E05-4C6F-AFDE-CC1AC8E64FD1}" sibTransId="{435963F9-F9F8-4AEA-8AB7-438CA88E670F}"/>
    <dgm:cxn modelId="{8409C3D7-FD85-4CD0-914D-C3F8FE62C93A}" type="presOf" srcId="{98848F21-6551-4307-91A3-201377AB5B91}" destId="{5F5DDFF7-3A27-4459-A5C5-5BF207D9D76A}" srcOrd="0" destOrd="0" presId="urn:microsoft.com/office/officeart/2005/8/layout/vList2"/>
    <dgm:cxn modelId="{F2B92673-BA3D-496E-8E92-5CB64F0D64D8}" srcId="{489AAD1A-AA2A-49D9-B955-A09399890A76}" destId="{98848F21-6551-4307-91A3-201377AB5B91}" srcOrd="0" destOrd="0" parTransId="{B9A5B49F-7F3C-4C64-993C-1BA536137905}" sibTransId="{70792477-3563-498C-A952-2F7A5017B6AD}"/>
    <dgm:cxn modelId="{5CBE16D8-AB30-4BD2-820F-E73562FF3325}" type="presOf" srcId="{793D8386-465F-424C-BBCC-FA09977C294D}" destId="{E811FAF6-74C4-45A5-A380-C7D569587AB0}" srcOrd="0" destOrd="0" presId="urn:microsoft.com/office/officeart/2005/8/layout/vList2"/>
    <dgm:cxn modelId="{5E98AC89-1488-4A51-8379-A537F79769EA}" srcId="{793D8386-465F-424C-BBCC-FA09977C294D}" destId="{7EF8B991-2EE2-47E5-86B5-0119D40EA0EE}" srcOrd="0" destOrd="0" parTransId="{8FA792A6-F3B7-45A3-AF18-B89BA3816252}" sibTransId="{3EFBEAD4-EB3C-49DD-9957-0FBB83552184}"/>
    <dgm:cxn modelId="{244EBC07-2580-42C3-8B28-73F1D137054C}" type="presParOf" srcId="{E811FAF6-74C4-45A5-A380-C7D569587AB0}" destId="{E7151849-F164-4997-825D-ADFC5568AE66}" srcOrd="0" destOrd="0" presId="urn:microsoft.com/office/officeart/2005/8/layout/vList2"/>
    <dgm:cxn modelId="{07D541AE-913A-4D89-B988-520E076A9EA1}" type="presParOf" srcId="{E811FAF6-74C4-45A5-A380-C7D569587AB0}" destId="{C8EEC8C5-61ED-4B8D-B2DE-D7CE3E5969E8}" srcOrd="1" destOrd="0" presId="urn:microsoft.com/office/officeart/2005/8/layout/vList2"/>
    <dgm:cxn modelId="{F894D99F-BFEF-4706-A11B-606282351D8D}" type="presParOf" srcId="{E811FAF6-74C4-45A5-A380-C7D569587AB0}" destId="{A92120F3-9AB5-46EC-A300-15AFD5AA9E7D}" srcOrd="2" destOrd="0" presId="urn:microsoft.com/office/officeart/2005/8/layout/vList2"/>
    <dgm:cxn modelId="{C26B6D6D-49D5-4A0E-8EAB-61D12212626A}" type="presParOf" srcId="{E811FAF6-74C4-45A5-A380-C7D569587AB0}" destId="{5F5DDFF7-3A27-4459-A5C5-5BF207D9D76A}"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8996983-2C82-44E1-880C-77A37EE74711}" type="doc">
      <dgm:prSet loTypeId="urn:microsoft.com/office/officeart/2008/layout/AlternatingHexagons" loCatId="list" qsTypeId="urn:microsoft.com/office/officeart/2005/8/quickstyle/simple3" qsCatId="simple" csTypeId="urn:microsoft.com/office/officeart/2005/8/colors/accent2_2" csCatId="accent2" phldr="1"/>
      <dgm:spPr/>
      <dgm:t>
        <a:bodyPr/>
        <a:lstStyle/>
        <a:p>
          <a:endParaRPr lang="en-US"/>
        </a:p>
      </dgm:t>
    </dgm:pt>
    <dgm:pt modelId="{9B20C94C-04E3-45B4-8202-EF046248D71F}">
      <dgm:prSet phldrT="[Text]" custT="1"/>
      <dgm:spPr/>
      <dgm:t>
        <a:bodyPr/>
        <a:lstStyle/>
        <a:p>
          <a:pPr rtl="1"/>
          <a:r>
            <a:rPr lang="fa-IR" sz="2400" b="1" dirty="0" smtClean="0">
              <a:cs typeface="B Nazanin" panose="00000400000000000000" pitchFamily="2" charset="-78"/>
            </a:rPr>
            <a:t>مشکلات انعقادی</a:t>
          </a:r>
          <a:endParaRPr lang="en-US" sz="2400" b="1" dirty="0">
            <a:cs typeface="B Nazanin" panose="00000400000000000000" pitchFamily="2" charset="-78"/>
          </a:endParaRPr>
        </a:p>
      </dgm:t>
    </dgm:pt>
    <dgm:pt modelId="{1C1F721E-B150-484C-A9FD-4F4FEB0909D1}" type="parTrans" cxnId="{E610CCD8-512A-4C6B-A217-4CACC51A916D}">
      <dgm:prSet/>
      <dgm:spPr/>
      <dgm:t>
        <a:bodyPr/>
        <a:lstStyle/>
        <a:p>
          <a:endParaRPr lang="en-US" b="1">
            <a:cs typeface="B Nazanin" panose="00000400000000000000" pitchFamily="2" charset="-78"/>
          </a:endParaRPr>
        </a:p>
      </dgm:t>
    </dgm:pt>
    <dgm:pt modelId="{F7D2011B-58F1-4B24-BF69-9F1D87FF7E2A}" type="sibTrans" cxnId="{E610CCD8-512A-4C6B-A217-4CACC51A916D}">
      <dgm:prSet/>
      <dgm:spPr/>
      <dgm:t>
        <a:bodyPr/>
        <a:lstStyle/>
        <a:p>
          <a:endParaRPr lang="en-US" b="1">
            <a:cs typeface="B Nazanin" panose="00000400000000000000" pitchFamily="2" charset="-78"/>
          </a:endParaRPr>
        </a:p>
      </dgm:t>
    </dgm:pt>
    <dgm:pt modelId="{CB993A6E-6EFD-4C31-85DC-04D703AAF301}">
      <dgm:prSet phldrT="[Text]" custT="1"/>
      <dgm:spPr/>
      <dgm:t>
        <a:bodyPr/>
        <a:lstStyle/>
        <a:p>
          <a:pPr rtl="1"/>
          <a:r>
            <a:rPr lang="fa-IR" sz="2400" b="1" dirty="0" smtClean="0">
              <a:cs typeface="B Nazanin" panose="00000400000000000000" pitchFamily="2" charset="-78"/>
            </a:rPr>
            <a:t>پریکاردیت</a:t>
          </a:r>
          <a:endParaRPr lang="en-US" sz="2400" b="1" dirty="0">
            <a:cs typeface="B Nazanin" panose="00000400000000000000" pitchFamily="2" charset="-78"/>
          </a:endParaRPr>
        </a:p>
      </dgm:t>
    </dgm:pt>
    <dgm:pt modelId="{B5E222C3-E10A-44EF-ACE4-6591C2746DFE}" type="parTrans" cxnId="{D7E02E1E-46EA-458F-B78E-E700B43CBAEE}">
      <dgm:prSet/>
      <dgm:spPr/>
      <dgm:t>
        <a:bodyPr/>
        <a:lstStyle/>
        <a:p>
          <a:endParaRPr lang="en-US" b="1">
            <a:cs typeface="B Nazanin" panose="00000400000000000000" pitchFamily="2" charset="-78"/>
          </a:endParaRPr>
        </a:p>
      </dgm:t>
    </dgm:pt>
    <dgm:pt modelId="{EDF9DFBA-B671-4FC9-852A-1EB5086A5247}" type="sibTrans" cxnId="{D7E02E1E-46EA-458F-B78E-E700B43CBAEE}">
      <dgm:prSet/>
      <dgm:spPr/>
      <dgm:t>
        <a:bodyPr/>
        <a:lstStyle/>
        <a:p>
          <a:endParaRPr lang="en-US" b="1">
            <a:cs typeface="B Nazanin" panose="00000400000000000000" pitchFamily="2" charset="-78"/>
          </a:endParaRPr>
        </a:p>
      </dgm:t>
    </dgm:pt>
    <dgm:pt modelId="{C46F8A92-E044-404D-9B67-CE898EFEAE7F}">
      <dgm:prSet phldrT="[Text]" custT="1"/>
      <dgm:spPr/>
      <dgm:t>
        <a:bodyPr/>
        <a:lstStyle/>
        <a:p>
          <a:pPr rtl="1"/>
          <a:r>
            <a:rPr lang="fa-IR" sz="2500" b="1" dirty="0" smtClean="0">
              <a:cs typeface="B Nazanin" panose="00000400000000000000" pitchFamily="2" charset="-78"/>
            </a:rPr>
            <a:t>خونریزی داخل مغز </a:t>
          </a:r>
          <a:endParaRPr lang="en-US" sz="2500" b="1" dirty="0">
            <a:cs typeface="B Nazanin" panose="00000400000000000000" pitchFamily="2" charset="-78"/>
          </a:endParaRPr>
        </a:p>
      </dgm:t>
    </dgm:pt>
    <dgm:pt modelId="{A0A4CF01-0E1F-4D62-A30E-F30B3C5FE3E5}" type="parTrans" cxnId="{9C318A37-FEB8-4988-B5B6-7FBDE032129F}">
      <dgm:prSet/>
      <dgm:spPr/>
      <dgm:t>
        <a:bodyPr/>
        <a:lstStyle/>
        <a:p>
          <a:endParaRPr lang="en-US" b="1">
            <a:cs typeface="B Nazanin" panose="00000400000000000000" pitchFamily="2" charset="-78"/>
          </a:endParaRPr>
        </a:p>
      </dgm:t>
    </dgm:pt>
    <dgm:pt modelId="{0FCFF9D2-8FEB-416C-8A75-874838CC409F}" type="sibTrans" cxnId="{9C318A37-FEB8-4988-B5B6-7FBDE032129F}">
      <dgm:prSet/>
      <dgm:spPr/>
      <dgm:t>
        <a:bodyPr/>
        <a:lstStyle/>
        <a:p>
          <a:endParaRPr lang="en-US" b="1">
            <a:cs typeface="B Nazanin" panose="00000400000000000000" pitchFamily="2" charset="-78"/>
          </a:endParaRPr>
        </a:p>
      </dgm:t>
    </dgm:pt>
    <dgm:pt modelId="{91A3F6B2-F69F-4D75-B6FC-A723FCBC05E7}">
      <dgm:prSet phldrT="[Text]" custT="1"/>
      <dgm:spPr/>
      <dgm:t>
        <a:bodyPr/>
        <a:lstStyle/>
        <a:p>
          <a:pPr rtl="1"/>
          <a:r>
            <a:rPr lang="fa-IR" sz="2400" b="1" dirty="0" smtClean="0">
              <a:cs typeface="B Nazanin" panose="00000400000000000000" pitchFamily="2" charset="-78"/>
            </a:rPr>
            <a:t>خونریزی فعال </a:t>
          </a:r>
          <a:endParaRPr lang="en-US" sz="2400" b="1" dirty="0">
            <a:cs typeface="B Nazanin" panose="00000400000000000000" pitchFamily="2" charset="-78"/>
          </a:endParaRPr>
        </a:p>
      </dgm:t>
    </dgm:pt>
    <dgm:pt modelId="{DEE7DF54-6915-4A99-98EB-5F01359E1B9D}" type="parTrans" cxnId="{6FEF4118-2724-4EC5-9731-E61FA7E98EFD}">
      <dgm:prSet/>
      <dgm:spPr/>
      <dgm:t>
        <a:bodyPr/>
        <a:lstStyle/>
        <a:p>
          <a:endParaRPr lang="en-US" b="1">
            <a:cs typeface="B Nazanin" panose="00000400000000000000" pitchFamily="2" charset="-78"/>
          </a:endParaRPr>
        </a:p>
      </dgm:t>
    </dgm:pt>
    <dgm:pt modelId="{3E977245-BB22-4DE0-909E-29C915C8CED9}" type="sibTrans" cxnId="{6FEF4118-2724-4EC5-9731-E61FA7E98EFD}">
      <dgm:prSet/>
      <dgm:spPr/>
      <dgm:t>
        <a:bodyPr/>
        <a:lstStyle/>
        <a:p>
          <a:endParaRPr lang="en-US" b="1">
            <a:cs typeface="B Nazanin" panose="00000400000000000000" pitchFamily="2" charset="-78"/>
          </a:endParaRPr>
        </a:p>
      </dgm:t>
    </dgm:pt>
    <dgm:pt modelId="{C720B495-F4CF-430D-A8F4-932D96FCFA5E}">
      <dgm:prSet phldrT="[Text]" custT="1"/>
      <dgm:spPr/>
      <dgm:t>
        <a:bodyPr/>
        <a:lstStyle/>
        <a:p>
          <a:pPr rtl="1"/>
          <a:r>
            <a:rPr lang="fa-IR" sz="2000" b="1" dirty="0" smtClean="0">
              <a:cs typeface="B Nazanin" panose="00000400000000000000" pitchFamily="2" charset="-78"/>
            </a:rPr>
            <a:t>انجام دیالیز در بیماران شدیدا بدحال </a:t>
          </a:r>
          <a:endParaRPr lang="en-US" sz="2000" b="1" dirty="0">
            <a:cs typeface="B Nazanin" panose="00000400000000000000" pitchFamily="2" charset="-78"/>
          </a:endParaRPr>
        </a:p>
      </dgm:t>
    </dgm:pt>
    <dgm:pt modelId="{6C6ABEA7-59C3-45D1-93B7-5EE9D9209AC4}" type="parTrans" cxnId="{15B3C0AE-C754-4CBD-9747-DB8181189A38}">
      <dgm:prSet/>
      <dgm:spPr/>
      <dgm:t>
        <a:bodyPr/>
        <a:lstStyle/>
        <a:p>
          <a:endParaRPr lang="en-US" b="1">
            <a:cs typeface="B Nazanin" panose="00000400000000000000" pitchFamily="2" charset="-78"/>
          </a:endParaRPr>
        </a:p>
      </dgm:t>
    </dgm:pt>
    <dgm:pt modelId="{75F17C6E-FE9D-49B3-99C1-F91C48EC976F}" type="sibTrans" cxnId="{15B3C0AE-C754-4CBD-9747-DB8181189A38}">
      <dgm:prSet/>
      <dgm:spPr/>
      <dgm:t>
        <a:bodyPr/>
        <a:lstStyle/>
        <a:p>
          <a:endParaRPr lang="en-US" b="1">
            <a:cs typeface="B Nazanin" panose="00000400000000000000" pitchFamily="2" charset="-78"/>
          </a:endParaRPr>
        </a:p>
      </dgm:t>
    </dgm:pt>
    <dgm:pt modelId="{6F2B102E-A594-40D0-BD5A-279C7B1406FE}">
      <dgm:prSet phldrT="[Text]" custT="1"/>
      <dgm:spPr/>
      <dgm:t>
        <a:bodyPr/>
        <a:lstStyle/>
        <a:p>
          <a:pPr rtl="1"/>
          <a:r>
            <a:rPr lang="fa-IR" sz="1800" b="1" dirty="0" smtClean="0">
              <a:cs typeface="B Nazanin" panose="00000400000000000000" pitchFamily="2" charset="-78"/>
            </a:rPr>
            <a:t>جراحی اخیر همراه با خطر یا عوارض خونریزی دهنده</a:t>
          </a:r>
          <a:endParaRPr lang="en-US" sz="1800" b="1" dirty="0">
            <a:cs typeface="B Nazanin" panose="00000400000000000000" pitchFamily="2" charset="-78"/>
          </a:endParaRPr>
        </a:p>
      </dgm:t>
    </dgm:pt>
    <dgm:pt modelId="{FC853E71-5336-4173-B010-40B9AAB451C0}" type="parTrans" cxnId="{5BD9E01F-9DC2-451B-9B49-D953F8DBDE9A}">
      <dgm:prSet/>
      <dgm:spPr/>
      <dgm:t>
        <a:bodyPr/>
        <a:lstStyle/>
        <a:p>
          <a:endParaRPr lang="en-US" b="1">
            <a:cs typeface="B Nazanin" panose="00000400000000000000" pitchFamily="2" charset="-78"/>
          </a:endParaRPr>
        </a:p>
      </dgm:t>
    </dgm:pt>
    <dgm:pt modelId="{C34036C8-A557-4317-AA89-6F551A4A3F28}" type="sibTrans" cxnId="{5BD9E01F-9DC2-451B-9B49-D953F8DBDE9A}">
      <dgm:prSet/>
      <dgm:spPr/>
      <dgm:t>
        <a:bodyPr/>
        <a:lstStyle/>
        <a:p>
          <a:endParaRPr lang="en-US" b="1">
            <a:cs typeface="B Nazanin" panose="00000400000000000000" pitchFamily="2" charset="-78"/>
          </a:endParaRPr>
        </a:p>
      </dgm:t>
    </dgm:pt>
    <dgm:pt modelId="{7122DB06-E46F-453D-B743-88229C0A0B35}" type="pres">
      <dgm:prSet presAssocID="{68996983-2C82-44E1-880C-77A37EE74711}" presName="Name0" presStyleCnt="0">
        <dgm:presLayoutVars>
          <dgm:chMax/>
          <dgm:chPref/>
          <dgm:dir/>
          <dgm:animLvl val="lvl"/>
        </dgm:presLayoutVars>
      </dgm:prSet>
      <dgm:spPr/>
      <dgm:t>
        <a:bodyPr/>
        <a:lstStyle/>
        <a:p>
          <a:endParaRPr lang="en-US"/>
        </a:p>
      </dgm:t>
    </dgm:pt>
    <dgm:pt modelId="{E5A9EC18-C360-4CC9-8B32-C48724082E8D}" type="pres">
      <dgm:prSet presAssocID="{9B20C94C-04E3-45B4-8202-EF046248D71F}" presName="composite" presStyleCnt="0"/>
      <dgm:spPr/>
    </dgm:pt>
    <dgm:pt modelId="{D579FDBA-1642-4BC2-BB99-AF3A70C06B11}" type="pres">
      <dgm:prSet presAssocID="{9B20C94C-04E3-45B4-8202-EF046248D71F}" presName="Parent1" presStyleLbl="node1" presStyleIdx="0" presStyleCnt="6">
        <dgm:presLayoutVars>
          <dgm:chMax val="1"/>
          <dgm:chPref val="1"/>
          <dgm:bulletEnabled val="1"/>
        </dgm:presLayoutVars>
      </dgm:prSet>
      <dgm:spPr/>
      <dgm:t>
        <a:bodyPr/>
        <a:lstStyle/>
        <a:p>
          <a:endParaRPr lang="en-US"/>
        </a:p>
      </dgm:t>
    </dgm:pt>
    <dgm:pt modelId="{373D6853-753F-44CE-9A60-A6324F66CAE3}" type="pres">
      <dgm:prSet presAssocID="{9B20C94C-04E3-45B4-8202-EF046248D71F}" presName="Childtext1" presStyleLbl="revTx" presStyleIdx="0" presStyleCnt="3" custScaleX="63593" custLinFactNeighborX="-15663" custLinFactNeighborY="-1575">
        <dgm:presLayoutVars>
          <dgm:chMax val="0"/>
          <dgm:chPref val="0"/>
          <dgm:bulletEnabled val="1"/>
        </dgm:presLayoutVars>
      </dgm:prSet>
      <dgm:spPr/>
      <dgm:t>
        <a:bodyPr/>
        <a:lstStyle/>
        <a:p>
          <a:endParaRPr lang="en-US"/>
        </a:p>
      </dgm:t>
    </dgm:pt>
    <dgm:pt modelId="{D14A3C83-2BB2-42C6-AE07-F7AE48494FB4}" type="pres">
      <dgm:prSet presAssocID="{9B20C94C-04E3-45B4-8202-EF046248D71F}" presName="BalanceSpacing" presStyleCnt="0"/>
      <dgm:spPr/>
    </dgm:pt>
    <dgm:pt modelId="{F4CCB39D-5309-4E82-A6E7-4274380383A9}" type="pres">
      <dgm:prSet presAssocID="{9B20C94C-04E3-45B4-8202-EF046248D71F}" presName="BalanceSpacing1" presStyleCnt="0"/>
      <dgm:spPr/>
    </dgm:pt>
    <dgm:pt modelId="{7DB38FF1-432F-4AF2-8E0F-1993C801FF51}" type="pres">
      <dgm:prSet presAssocID="{F7D2011B-58F1-4B24-BF69-9F1D87FF7E2A}" presName="Accent1Text" presStyleLbl="node1" presStyleIdx="1" presStyleCnt="6"/>
      <dgm:spPr/>
      <dgm:t>
        <a:bodyPr/>
        <a:lstStyle/>
        <a:p>
          <a:endParaRPr lang="en-US"/>
        </a:p>
      </dgm:t>
    </dgm:pt>
    <dgm:pt modelId="{2F324CC4-306F-4D1A-B766-03878892E70E}" type="pres">
      <dgm:prSet presAssocID="{F7D2011B-58F1-4B24-BF69-9F1D87FF7E2A}" presName="spaceBetweenRectangles" presStyleCnt="0"/>
      <dgm:spPr/>
    </dgm:pt>
    <dgm:pt modelId="{5058C3BB-7CEC-4C37-9DE1-4EA78506ABFD}" type="pres">
      <dgm:prSet presAssocID="{C46F8A92-E044-404D-9B67-CE898EFEAE7F}" presName="composite" presStyleCnt="0"/>
      <dgm:spPr/>
    </dgm:pt>
    <dgm:pt modelId="{710FF41B-8A55-4D3A-B997-06CD65E97255}" type="pres">
      <dgm:prSet presAssocID="{C46F8A92-E044-404D-9B67-CE898EFEAE7F}" presName="Parent1" presStyleLbl="node1" presStyleIdx="2" presStyleCnt="6">
        <dgm:presLayoutVars>
          <dgm:chMax val="1"/>
          <dgm:chPref val="1"/>
          <dgm:bulletEnabled val="1"/>
        </dgm:presLayoutVars>
      </dgm:prSet>
      <dgm:spPr/>
      <dgm:t>
        <a:bodyPr/>
        <a:lstStyle/>
        <a:p>
          <a:endParaRPr lang="en-US"/>
        </a:p>
      </dgm:t>
    </dgm:pt>
    <dgm:pt modelId="{22D2EE2C-D1DE-4021-B856-37A7AF26DA79}" type="pres">
      <dgm:prSet presAssocID="{C46F8A92-E044-404D-9B67-CE898EFEAE7F}" presName="Childtext1" presStyleLbl="revTx" presStyleIdx="1" presStyleCnt="3" custScaleX="62628" custScaleY="88582" custLinFactNeighborX="20122" custLinFactNeighborY="3150">
        <dgm:presLayoutVars>
          <dgm:chMax val="0"/>
          <dgm:chPref val="0"/>
          <dgm:bulletEnabled val="1"/>
        </dgm:presLayoutVars>
      </dgm:prSet>
      <dgm:spPr/>
      <dgm:t>
        <a:bodyPr/>
        <a:lstStyle/>
        <a:p>
          <a:endParaRPr lang="en-US"/>
        </a:p>
      </dgm:t>
    </dgm:pt>
    <dgm:pt modelId="{73A1C3F1-E0C1-4193-9183-C28542B24956}" type="pres">
      <dgm:prSet presAssocID="{C46F8A92-E044-404D-9B67-CE898EFEAE7F}" presName="BalanceSpacing" presStyleCnt="0"/>
      <dgm:spPr/>
    </dgm:pt>
    <dgm:pt modelId="{0C89F422-D803-4434-B5E2-6127F268A6DC}" type="pres">
      <dgm:prSet presAssocID="{C46F8A92-E044-404D-9B67-CE898EFEAE7F}" presName="BalanceSpacing1" presStyleCnt="0"/>
      <dgm:spPr/>
    </dgm:pt>
    <dgm:pt modelId="{FC73E3EB-98AD-49BB-B5E3-C273357FBE6B}" type="pres">
      <dgm:prSet presAssocID="{0FCFF9D2-8FEB-416C-8A75-874838CC409F}" presName="Accent1Text" presStyleLbl="node1" presStyleIdx="3" presStyleCnt="6"/>
      <dgm:spPr/>
      <dgm:t>
        <a:bodyPr/>
        <a:lstStyle/>
        <a:p>
          <a:endParaRPr lang="en-US"/>
        </a:p>
      </dgm:t>
    </dgm:pt>
    <dgm:pt modelId="{2DFDF703-51CD-4683-B441-94216D0559F7}" type="pres">
      <dgm:prSet presAssocID="{0FCFF9D2-8FEB-416C-8A75-874838CC409F}" presName="spaceBetweenRectangles" presStyleCnt="0"/>
      <dgm:spPr/>
    </dgm:pt>
    <dgm:pt modelId="{8EB4CC69-7875-442D-82D0-4750326B2ACC}" type="pres">
      <dgm:prSet presAssocID="{C720B495-F4CF-430D-A8F4-932D96FCFA5E}" presName="composite" presStyleCnt="0"/>
      <dgm:spPr/>
    </dgm:pt>
    <dgm:pt modelId="{24F734DE-71AE-47F4-8F37-206E9B4A0CBB}" type="pres">
      <dgm:prSet presAssocID="{C720B495-F4CF-430D-A8F4-932D96FCFA5E}" presName="Parent1" presStyleLbl="node1" presStyleIdx="4" presStyleCnt="6">
        <dgm:presLayoutVars>
          <dgm:chMax val="1"/>
          <dgm:chPref val="1"/>
          <dgm:bulletEnabled val="1"/>
        </dgm:presLayoutVars>
      </dgm:prSet>
      <dgm:spPr/>
      <dgm:t>
        <a:bodyPr/>
        <a:lstStyle/>
        <a:p>
          <a:endParaRPr lang="en-US"/>
        </a:p>
      </dgm:t>
    </dgm:pt>
    <dgm:pt modelId="{449F80EA-23D7-49D7-ACBB-1CD12B5F49D1}" type="pres">
      <dgm:prSet presAssocID="{C720B495-F4CF-430D-A8F4-932D96FCFA5E}" presName="Childtext1" presStyleLbl="revTx" presStyleIdx="2" presStyleCnt="3" custScaleX="74426" custLinFactNeighborX="-16718" custLinFactNeighborY="-2299">
        <dgm:presLayoutVars>
          <dgm:chMax val="0"/>
          <dgm:chPref val="0"/>
          <dgm:bulletEnabled val="1"/>
        </dgm:presLayoutVars>
      </dgm:prSet>
      <dgm:spPr/>
      <dgm:t>
        <a:bodyPr/>
        <a:lstStyle/>
        <a:p>
          <a:endParaRPr lang="en-US"/>
        </a:p>
      </dgm:t>
    </dgm:pt>
    <dgm:pt modelId="{D5696AD4-C227-4D3D-B89C-3B5A23531F7B}" type="pres">
      <dgm:prSet presAssocID="{C720B495-F4CF-430D-A8F4-932D96FCFA5E}" presName="BalanceSpacing" presStyleCnt="0"/>
      <dgm:spPr/>
    </dgm:pt>
    <dgm:pt modelId="{C13B2F89-2F99-4FE4-BE0E-A00B59B1C7A6}" type="pres">
      <dgm:prSet presAssocID="{C720B495-F4CF-430D-A8F4-932D96FCFA5E}" presName="BalanceSpacing1" presStyleCnt="0"/>
      <dgm:spPr/>
    </dgm:pt>
    <dgm:pt modelId="{A57CD382-67CD-4EFC-AFB4-E69E2A0D238F}" type="pres">
      <dgm:prSet presAssocID="{75F17C6E-FE9D-49B3-99C1-F91C48EC976F}" presName="Accent1Text" presStyleLbl="node1" presStyleIdx="5" presStyleCnt="6"/>
      <dgm:spPr/>
      <dgm:t>
        <a:bodyPr/>
        <a:lstStyle/>
        <a:p>
          <a:endParaRPr lang="en-US"/>
        </a:p>
      </dgm:t>
    </dgm:pt>
  </dgm:ptLst>
  <dgm:cxnLst>
    <dgm:cxn modelId="{4E911934-7549-47BC-BD48-15AAD409D54A}" type="presOf" srcId="{68996983-2C82-44E1-880C-77A37EE74711}" destId="{7122DB06-E46F-453D-B743-88229C0A0B35}" srcOrd="0" destOrd="0" presId="urn:microsoft.com/office/officeart/2008/layout/AlternatingHexagons"/>
    <dgm:cxn modelId="{4F2A3812-30E5-4441-98D1-EBB8DCEFADE0}" type="presOf" srcId="{C720B495-F4CF-430D-A8F4-932D96FCFA5E}" destId="{24F734DE-71AE-47F4-8F37-206E9B4A0CBB}" srcOrd="0" destOrd="0" presId="urn:microsoft.com/office/officeart/2008/layout/AlternatingHexagons"/>
    <dgm:cxn modelId="{28B3CE3F-42A8-4186-A246-958659CC5ED6}" type="presOf" srcId="{0FCFF9D2-8FEB-416C-8A75-874838CC409F}" destId="{FC73E3EB-98AD-49BB-B5E3-C273357FBE6B}" srcOrd="0" destOrd="0" presId="urn:microsoft.com/office/officeart/2008/layout/AlternatingHexagons"/>
    <dgm:cxn modelId="{13FF5EE3-EE11-4E66-84DA-506386FA85D0}" type="presOf" srcId="{CB993A6E-6EFD-4C31-85DC-04D703AAF301}" destId="{373D6853-753F-44CE-9A60-A6324F66CAE3}" srcOrd="0" destOrd="0" presId="urn:microsoft.com/office/officeart/2008/layout/AlternatingHexagons"/>
    <dgm:cxn modelId="{6FEF4118-2724-4EC5-9731-E61FA7E98EFD}" srcId="{C46F8A92-E044-404D-9B67-CE898EFEAE7F}" destId="{91A3F6B2-F69F-4D75-B6FC-A723FCBC05E7}" srcOrd="0" destOrd="0" parTransId="{DEE7DF54-6915-4A99-98EB-5F01359E1B9D}" sibTransId="{3E977245-BB22-4DE0-909E-29C915C8CED9}"/>
    <dgm:cxn modelId="{479CAA4D-A317-4C3D-BF6A-D6A47751E478}" type="presOf" srcId="{91A3F6B2-F69F-4D75-B6FC-A723FCBC05E7}" destId="{22D2EE2C-D1DE-4021-B856-37A7AF26DA79}" srcOrd="0" destOrd="0" presId="urn:microsoft.com/office/officeart/2008/layout/AlternatingHexagons"/>
    <dgm:cxn modelId="{4BA78E35-ED64-4D4E-B272-18954FB04B41}" type="presOf" srcId="{F7D2011B-58F1-4B24-BF69-9F1D87FF7E2A}" destId="{7DB38FF1-432F-4AF2-8E0F-1993C801FF51}" srcOrd="0" destOrd="0" presId="urn:microsoft.com/office/officeart/2008/layout/AlternatingHexagons"/>
    <dgm:cxn modelId="{5C07B78A-338D-41EA-B9A0-7352191890D7}" type="presOf" srcId="{C46F8A92-E044-404D-9B67-CE898EFEAE7F}" destId="{710FF41B-8A55-4D3A-B997-06CD65E97255}" srcOrd="0" destOrd="0" presId="urn:microsoft.com/office/officeart/2008/layout/AlternatingHexagons"/>
    <dgm:cxn modelId="{E610CCD8-512A-4C6B-A217-4CACC51A916D}" srcId="{68996983-2C82-44E1-880C-77A37EE74711}" destId="{9B20C94C-04E3-45B4-8202-EF046248D71F}" srcOrd="0" destOrd="0" parTransId="{1C1F721E-B150-484C-A9FD-4F4FEB0909D1}" sibTransId="{F7D2011B-58F1-4B24-BF69-9F1D87FF7E2A}"/>
    <dgm:cxn modelId="{DAB8EBA0-34C3-47CB-B0FB-FC8A8359ECD0}" type="presOf" srcId="{75F17C6E-FE9D-49B3-99C1-F91C48EC976F}" destId="{A57CD382-67CD-4EFC-AFB4-E69E2A0D238F}" srcOrd="0" destOrd="0" presId="urn:microsoft.com/office/officeart/2008/layout/AlternatingHexagons"/>
    <dgm:cxn modelId="{D7E02E1E-46EA-458F-B78E-E700B43CBAEE}" srcId="{9B20C94C-04E3-45B4-8202-EF046248D71F}" destId="{CB993A6E-6EFD-4C31-85DC-04D703AAF301}" srcOrd="0" destOrd="0" parTransId="{B5E222C3-E10A-44EF-ACE4-6591C2746DFE}" sibTransId="{EDF9DFBA-B671-4FC9-852A-1EB5086A5247}"/>
    <dgm:cxn modelId="{9C318A37-FEB8-4988-B5B6-7FBDE032129F}" srcId="{68996983-2C82-44E1-880C-77A37EE74711}" destId="{C46F8A92-E044-404D-9B67-CE898EFEAE7F}" srcOrd="1" destOrd="0" parTransId="{A0A4CF01-0E1F-4D62-A30E-F30B3C5FE3E5}" sibTransId="{0FCFF9D2-8FEB-416C-8A75-874838CC409F}"/>
    <dgm:cxn modelId="{5BD9E01F-9DC2-451B-9B49-D953F8DBDE9A}" srcId="{C720B495-F4CF-430D-A8F4-932D96FCFA5E}" destId="{6F2B102E-A594-40D0-BD5A-279C7B1406FE}" srcOrd="0" destOrd="0" parTransId="{FC853E71-5336-4173-B010-40B9AAB451C0}" sibTransId="{C34036C8-A557-4317-AA89-6F551A4A3F28}"/>
    <dgm:cxn modelId="{CE937726-BC94-4EBB-9FE9-9F157228F184}" type="presOf" srcId="{6F2B102E-A594-40D0-BD5A-279C7B1406FE}" destId="{449F80EA-23D7-49D7-ACBB-1CD12B5F49D1}" srcOrd="0" destOrd="0" presId="urn:microsoft.com/office/officeart/2008/layout/AlternatingHexagons"/>
    <dgm:cxn modelId="{87DD5612-707D-436B-9F04-BE3C8EE288EF}" type="presOf" srcId="{9B20C94C-04E3-45B4-8202-EF046248D71F}" destId="{D579FDBA-1642-4BC2-BB99-AF3A70C06B11}" srcOrd="0" destOrd="0" presId="urn:microsoft.com/office/officeart/2008/layout/AlternatingHexagons"/>
    <dgm:cxn modelId="{15B3C0AE-C754-4CBD-9747-DB8181189A38}" srcId="{68996983-2C82-44E1-880C-77A37EE74711}" destId="{C720B495-F4CF-430D-A8F4-932D96FCFA5E}" srcOrd="2" destOrd="0" parTransId="{6C6ABEA7-59C3-45D1-93B7-5EE9D9209AC4}" sibTransId="{75F17C6E-FE9D-49B3-99C1-F91C48EC976F}"/>
    <dgm:cxn modelId="{C482A2BC-BB90-4F08-8C65-E0DEFD351854}" type="presParOf" srcId="{7122DB06-E46F-453D-B743-88229C0A0B35}" destId="{E5A9EC18-C360-4CC9-8B32-C48724082E8D}" srcOrd="0" destOrd="0" presId="urn:microsoft.com/office/officeart/2008/layout/AlternatingHexagons"/>
    <dgm:cxn modelId="{9DD16370-977F-48F3-8265-206CC2A21F0A}" type="presParOf" srcId="{E5A9EC18-C360-4CC9-8B32-C48724082E8D}" destId="{D579FDBA-1642-4BC2-BB99-AF3A70C06B11}" srcOrd="0" destOrd="0" presId="urn:microsoft.com/office/officeart/2008/layout/AlternatingHexagons"/>
    <dgm:cxn modelId="{08379B7C-93CD-4F4F-B2F1-A99EB2B9DD58}" type="presParOf" srcId="{E5A9EC18-C360-4CC9-8B32-C48724082E8D}" destId="{373D6853-753F-44CE-9A60-A6324F66CAE3}" srcOrd="1" destOrd="0" presId="urn:microsoft.com/office/officeart/2008/layout/AlternatingHexagons"/>
    <dgm:cxn modelId="{50D3BBDF-B2E4-4087-93D1-EFE1D283050A}" type="presParOf" srcId="{E5A9EC18-C360-4CC9-8B32-C48724082E8D}" destId="{D14A3C83-2BB2-42C6-AE07-F7AE48494FB4}" srcOrd="2" destOrd="0" presId="urn:microsoft.com/office/officeart/2008/layout/AlternatingHexagons"/>
    <dgm:cxn modelId="{B50E5D41-EF8F-4643-A024-36EF9FA98E29}" type="presParOf" srcId="{E5A9EC18-C360-4CC9-8B32-C48724082E8D}" destId="{F4CCB39D-5309-4E82-A6E7-4274380383A9}" srcOrd="3" destOrd="0" presId="urn:microsoft.com/office/officeart/2008/layout/AlternatingHexagons"/>
    <dgm:cxn modelId="{74B59E54-86C3-4E49-A6D8-8A830A8496BC}" type="presParOf" srcId="{E5A9EC18-C360-4CC9-8B32-C48724082E8D}" destId="{7DB38FF1-432F-4AF2-8E0F-1993C801FF51}" srcOrd="4" destOrd="0" presId="urn:microsoft.com/office/officeart/2008/layout/AlternatingHexagons"/>
    <dgm:cxn modelId="{9F56C292-CB77-4AAD-B994-4F571B7FB758}" type="presParOf" srcId="{7122DB06-E46F-453D-B743-88229C0A0B35}" destId="{2F324CC4-306F-4D1A-B766-03878892E70E}" srcOrd="1" destOrd="0" presId="urn:microsoft.com/office/officeart/2008/layout/AlternatingHexagons"/>
    <dgm:cxn modelId="{19177520-0713-49D4-869D-1E16D6335BE5}" type="presParOf" srcId="{7122DB06-E46F-453D-B743-88229C0A0B35}" destId="{5058C3BB-7CEC-4C37-9DE1-4EA78506ABFD}" srcOrd="2" destOrd="0" presId="urn:microsoft.com/office/officeart/2008/layout/AlternatingHexagons"/>
    <dgm:cxn modelId="{A1E3D4DC-A964-4881-9C5D-AF469510E70F}" type="presParOf" srcId="{5058C3BB-7CEC-4C37-9DE1-4EA78506ABFD}" destId="{710FF41B-8A55-4D3A-B997-06CD65E97255}" srcOrd="0" destOrd="0" presId="urn:microsoft.com/office/officeart/2008/layout/AlternatingHexagons"/>
    <dgm:cxn modelId="{4E626C96-5A2C-4DC2-A6B6-959C7D2F3972}" type="presParOf" srcId="{5058C3BB-7CEC-4C37-9DE1-4EA78506ABFD}" destId="{22D2EE2C-D1DE-4021-B856-37A7AF26DA79}" srcOrd="1" destOrd="0" presId="urn:microsoft.com/office/officeart/2008/layout/AlternatingHexagons"/>
    <dgm:cxn modelId="{D115A3A6-9CC8-41AB-A6A1-8FFA03A9C24F}" type="presParOf" srcId="{5058C3BB-7CEC-4C37-9DE1-4EA78506ABFD}" destId="{73A1C3F1-E0C1-4193-9183-C28542B24956}" srcOrd="2" destOrd="0" presId="urn:microsoft.com/office/officeart/2008/layout/AlternatingHexagons"/>
    <dgm:cxn modelId="{37462D74-980A-4605-A8CF-3224C0CDC85E}" type="presParOf" srcId="{5058C3BB-7CEC-4C37-9DE1-4EA78506ABFD}" destId="{0C89F422-D803-4434-B5E2-6127F268A6DC}" srcOrd="3" destOrd="0" presId="urn:microsoft.com/office/officeart/2008/layout/AlternatingHexagons"/>
    <dgm:cxn modelId="{1EFAB1A2-8A33-48F8-BC74-85938663B525}" type="presParOf" srcId="{5058C3BB-7CEC-4C37-9DE1-4EA78506ABFD}" destId="{FC73E3EB-98AD-49BB-B5E3-C273357FBE6B}" srcOrd="4" destOrd="0" presId="urn:microsoft.com/office/officeart/2008/layout/AlternatingHexagons"/>
    <dgm:cxn modelId="{973BD4EC-D2E4-4E63-BE88-5BCC4DA00F98}" type="presParOf" srcId="{7122DB06-E46F-453D-B743-88229C0A0B35}" destId="{2DFDF703-51CD-4683-B441-94216D0559F7}" srcOrd="3" destOrd="0" presId="urn:microsoft.com/office/officeart/2008/layout/AlternatingHexagons"/>
    <dgm:cxn modelId="{1A6E184C-4137-45C8-A358-43ABA0CA56FA}" type="presParOf" srcId="{7122DB06-E46F-453D-B743-88229C0A0B35}" destId="{8EB4CC69-7875-442D-82D0-4750326B2ACC}" srcOrd="4" destOrd="0" presId="urn:microsoft.com/office/officeart/2008/layout/AlternatingHexagons"/>
    <dgm:cxn modelId="{DA969A5B-CEAB-4EAE-BB70-B5ED3AFC7975}" type="presParOf" srcId="{8EB4CC69-7875-442D-82D0-4750326B2ACC}" destId="{24F734DE-71AE-47F4-8F37-206E9B4A0CBB}" srcOrd="0" destOrd="0" presId="urn:microsoft.com/office/officeart/2008/layout/AlternatingHexagons"/>
    <dgm:cxn modelId="{766A7491-93DD-4CE7-8DEB-2F834EE57397}" type="presParOf" srcId="{8EB4CC69-7875-442D-82D0-4750326B2ACC}" destId="{449F80EA-23D7-49D7-ACBB-1CD12B5F49D1}" srcOrd="1" destOrd="0" presId="urn:microsoft.com/office/officeart/2008/layout/AlternatingHexagons"/>
    <dgm:cxn modelId="{38F218F1-FAFB-4EE0-AFF7-0030E26A9F20}" type="presParOf" srcId="{8EB4CC69-7875-442D-82D0-4750326B2ACC}" destId="{D5696AD4-C227-4D3D-B89C-3B5A23531F7B}" srcOrd="2" destOrd="0" presId="urn:microsoft.com/office/officeart/2008/layout/AlternatingHexagons"/>
    <dgm:cxn modelId="{DD068CAC-A447-476B-B3F9-ED31C817455A}" type="presParOf" srcId="{8EB4CC69-7875-442D-82D0-4750326B2ACC}" destId="{C13B2F89-2F99-4FE4-BE0E-A00B59B1C7A6}" srcOrd="3" destOrd="0" presId="urn:microsoft.com/office/officeart/2008/layout/AlternatingHexagons"/>
    <dgm:cxn modelId="{19C6327D-0A10-4334-9EE0-2A06876A18DB}" type="presParOf" srcId="{8EB4CC69-7875-442D-82D0-4750326B2ACC}" destId="{A57CD382-67CD-4EFC-AFB4-E69E2A0D238F}"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556B562-1678-4C12-A101-1BAAA465244B}" type="doc">
      <dgm:prSet loTypeId="urn:microsoft.com/office/officeart/2005/8/layout/process1" loCatId="process" qsTypeId="urn:microsoft.com/office/officeart/2005/8/quickstyle/simple1" qsCatId="simple" csTypeId="urn:microsoft.com/office/officeart/2005/8/colors/accent1_2" csCatId="accent1" phldr="1"/>
      <dgm:spPr/>
    </dgm:pt>
    <dgm:pt modelId="{B3CE943A-302F-47BB-8154-4D1606D8155C}">
      <dgm:prSet phldrT="[Text]" custT="1"/>
      <dgm:spPr/>
      <dgm:t>
        <a:bodyPr/>
        <a:lstStyle/>
        <a:p>
          <a:r>
            <a:rPr lang="fa-IR" sz="2400" b="1" dirty="0" smtClean="0">
              <a:cs typeface="B Nazanin" panose="00000400000000000000" pitchFamily="2" charset="-78"/>
            </a:rPr>
            <a:t>شستشو با هپارین</a:t>
          </a:r>
          <a:endParaRPr lang="en-US" sz="2400" b="1" dirty="0">
            <a:cs typeface="B Nazanin" panose="00000400000000000000" pitchFamily="2" charset="-78"/>
          </a:endParaRPr>
        </a:p>
      </dgm:t>
    </dgm:pt>
    <dgm:pt modelId="{7DA51881-0C2F-4349-9B69-DE4E8AEC0143}" type="parTrans" cxnId="{B05D07AA-0A80-46B2-9B98-AE5B3A9B9883}">
      <dgm:prSet/>
      <dgm:spPr/>
      <dgm:t>
        <a:bodyPr/>
        <a:lstStyle/>
        <a:p>
          <a:endParaRPr lang="en-US" sz="2000" b="1">
            <a:cs typeface="B Nazanin" panose="00000400000000000000" pitchFamily="2" charset="-78"/>
          </a:endParaRPr>
        </a:p>
      </dgm:t>
    </dgm:pt>
    <dgm:pt modelId="{01278884-202C-4FBD-9540-50532BB4F060}" type="sibTrans" cxnId="{B05D07AA-0A80-46B2-9B98-AE5B3A9B9883}">
      <dgm:prSet custT="1"/>
      <dgm:spPr/>
      <dgm:t>
        <a:bodyPr/>
        <a:lstStyle/>
        <a:p>
          <a:endParaRPr lang="en-US" sz="1600" b="1">
            <a:cs typeface="B Nazanin" panose="00000400000000000000" pitchFamily="2" charset="-78"/>
          </a:endParaRPr>
        </a:p>
      </dgm:t>
    </dgm:pt>
    <dgm:pt modelId="{25E92328-F709-47A7-AF01-767C04C0E3A2}">
      <dgm:prSet phldrT="[Text]" custT="1"/>
      <dgm:spPr/>
      <dgm:t>
        <a:bodyPr/>
        <a:lstStyle/>
        <a:p>
          <a:pPr rtl="1"/>
          <a:r>
            <a:rPr lang="fa-IR" sz="2000" b="1" dirty="0" smtClean="0">
              <a:cs typeface="B Nazanin" panose="00000400000000000000" pitchFamily="2" charset="-78"/>
            </a:rPr>
            <a:t>افزایش دور پمپ خون (در حد ۴۰۰ میلی لیتر در دقیقه)</a:t>
          </a:r>
          <a:endParaRPr lang="en-US" sz="2000" b="1" dirty="0">
            <a:cs typeface="B Nazanin" panose="00000400000000000000" pitchFamily="2" charset="-78"/>
          </a:endParaRPr>
        </a:p>
      </dgm:t>
    </dgm:pt>
    <dgm:pt modelId="{5ED41C6A-BAC8-4885-B94B-5E537170E590}" type="parTrans" cxnId="{DD0CEDC2-E646-4FC1-AE55-6FBF001C5C80}">
      <dgm:prSet/>
      <dgm:spPr/>
      <dgm:t>
        <a:bodyPr/>
        <a:lstStyle/>
        <a:p>
          <a:endParaRPr lang="en-US" sz="2000" b="1">
            <a:cs typeface="B Nazanin" panose="00000400000000000000" pitchFamily="2" charset="-78"/>
          </a:endParaRPr>
        </a:p>
      </dgm:t>
    </dgm:pt>
    <dgm:pt modelId="{DAD1BC68-7907-4586-9777-080078C1170B}" type="sibTrans" cxnId="{DD0CEDC2-E646-4FC1-AE55-6FBF001C5C80}">
      <dgm:prSet custT="1"/>
      <dgm:spPr/>
      <dgm:t>
        <a:bodyPr/>
        <a:lstStyle/>
        <a:p>
          <a:endParaRPr lang="en-US" sz="1600" b="1">
            <a:cs typeface="B Nazanin" panose="00000400000000000000" pitchFamily="2" charset="-78"/>
          </a:endParaRPr>
        </a:p>
      </dgm:t>
    </dgm:pt>
    <dgm:pt modelId="{B5AD9E5C-D0FB-4FA0-890F-A4FFD2735F6E}">
      <dgm:prSet phldrT="[Text]" custT="1"/>
      <dgm:spPr/>
      <dgm:t>
        <a:bodyPr/>
        <a:lstStyle/>
        <a:p>
          <a:pPr rtl="1"/>
          <a:r>
            <a:rPr lang="fa-IR" sz="2400" b="1" dirty="0" smtClean="0">
              <a:cs typeface="B Nazanin" panose="00000400000000000000" pitchFamily="2" charset="-78"/>
            </a:rPr>
            <a:t>شستشوی متناوب با نرمال سالین</a:t>
          </a:r>
          <a:endParaRPr lang="en-US" sz="2400" b="1" dirty="0">
            <a:cs typeface="B Nazanin" panose="00000400000000000000" pitchFamily="2" charset="-78"/>
          </a:endParaRPr>
        </a:p>
      </dgm:t>
    </dgm:pt>
    <dgm:pt modelId="{2A30FEF7-2409-4438-8779-46C85DC17A31}" type="parTrans" cxnId="{B051D260-8D52-4648-9F34-5E6C59C65E7F}">
      <dgm:prSet/>
      <dgm:spPr/>
      <dgm:t>
        <a:bodyPr/>
        <a:lstStyle/>
        <a:p>
          <a:endParaRPr lang="en-US" sz="2000" b="1">
            <a:cs typeface="B Nazanin" panose="00000400000000000000" pitchFamily="2" charset="-78"/>
          </a:endParaRPr>
        </a:p>
      </dgm:t>
    </dgm:pt>
    <dgm:pt modelId="{F8043D3E-F5ED-4D8C-9371-A48C34BADD47}" type="sibTrans" cxnId="{B051D260-8D52-4648-9F34-5E6C59C65E7F}">
      <dgm:prSet custT="1"/>
      <dgm:spPr/>
      <dgm:t>
        <a:bodyPr/>
        <a:lstStyle/>
        <a:p>
          <a:endParaRPr lang="en-US" sz="1600" b="1">
            <a:cs typeface="B Nazanin" panose="00000400000000000000" pitchFamily="2" charset="-78"/>
          </a:endParaRPr>
        </a:p>
      </dgm:t>
    </dgm:pt>
    <dgm:pt modelId="{9D9F128B-1931-402F-9C24-5F5B6B1AC8A0}">
      <dgm:prSet custT="1"/>
      <dgm:spPr/>
      <dgm:t>
        <a:bodyPr/>
        <a:lstStyle/>
        <a:p>
          <a:pPr rtl="1"/>
          <a:r>
            <a:rPr lang="fa-IR" sz="2000" b="1" dirty="0" smtClean="0">
              <a:cs typeface="B Nazanin" panose="00000400000000000000" pitchFamily="2" charset="-78"/>
            </a:rPr>
            <a:t>استفاده از محلول حاوی بیکربنات همراه با غلطت کم سیترات </a:t>
          </a:r>
          <a:endParaRPr lang="en-US" sz="2000" b="1" dirty="0">
            <a:cs typeface="B Nazanin" panose="00000400000000000000" pitchFamily="2" charset="-78"/>
          </a:endParaRPr>
        </a:p>
      </dgm:t>
    </dgm:pt>
    <dgm:pt modelId="{6D2F079D-5C0D-4BD4-9C1E-11C670A34E00}" type="parTrans" cxnId="{AEC1AD86-2371-42AD-AA9F-2D0C6394A99A}">
      <dgm:prSet/>
      <dgm:spPr/>
      <dgm:t>
        <a:bodyPr/>
        <a:lstStyle/>
        <a:p>
          <a:endParaRPr lang="en-US" sz="2000" b="1">
            <a:cs typeface="B Nazanin" panose="00000400000000000000" pitchFamily="2" charset="-78"/>
          </a:endParaRPr>
        </a:p>
      </dgm:t>
    </dgm:pt>
    <dgm:pt modelId="{8A6B165A-1303-4BE3-991F-67F0D5C1E768}" type="sibTrans" cxnId="{AEC1AD86-2371-42AD-AA9F-2D0C6394A99A}">
      <dgm:prSet/>
      <dgm:spPr/>
      <dgm:t>
        <a:bodyPr/>
        <a:lstStyle/>
        <a:p>
          <a:endParaRPr lang="en-US" sz="2000" b="1">
            <a:cs typeface="B Nazanin" panose="00000400000000000000" pitchFamily="2" charset="-78"/>
          </a:endParaRPr>
        </a:p>
      </dgm:t>
    </dgm:pt>
    <dgm:pt modelId="{ED068DE3-077D-4846-AC89-F19310B73A90}" type="pres">
      <dgm:prSet presAssocID="{0556B562-1678-4C12-A101-1BAAA465244B}" presName="Name0" presStyleCnt="0">
        <dgm:presLayoutVars>
          <dgm:dir/>
          <dgm:resizeHandles val="exact"/>
        </dgm:presLayoutVars>
      </dgm:prSet>
      <dgm:spPr/>
    </dgm:pt>
    <dgm:pt modelId="{48B8B279-E12C-4CCE-96B6-7B70076B29CD}" type="pres">
      <dgm:prSet presAssocID="{B3CE943A-302F-47BB-8154-4D1606D8155C}" presName="node" presStyleLbl="node1" presStyleIdx="0" presStyleCnt="4">
        <dgm:presLayoutVars>
          <dgm:bulletEnabled val="1"/>
        </dgm:presLayoutVars>
      </dgm:prSet>
      <dgm:spPr/>
      <dgm:t>
        <a:bodyPr/>
        <a:lstStyle/>
        <a:p>
          <a:endParaRPr lang="en-US"/>
        </a:p>
      </dgm:t>
    </dgm:pt>
    <dgm:pt modelId="{FC67114E-C2CF-464D-97CB-FFF5F6FA8E62}" type="pres">
      <dgm:prSet presAssocID="{01278884-202C-4FBD-9540-50532BB4F060}" presName="sibTrans" presStyleLbl="sibTrans2D1" presStyleIdx="0" presStyleCnt="3"/>
      <dgm:spPr/>
      <dgm:t>
        <a:bodyPr/>
        <a:lstStyle/>
        <a:p>
          <a:endParaRPr lang="en-US"/>
        </a:p>
      </dgm:t>
    </dgm:pt>
    <dgm:pt modelId="{9A9C4CDA-7EEC-4B4B-95AC-FDA4AD88DEA2}" type="pres">
      <dgm:prSet presAssocID="{01278884-202C-4FBD-9540-50532BB4F060}" presName="connectorText" presStyleLbl="sibTrans2D1" presStyleIdx="0" presStyleCnt="3"/>
      <dgm:spPr/>
      <dgm:t>
        <a:bodyPr/>
        <a:lstStyle/>
        <a:p>
          <a:endParaRPr lang="en-US"/>
        </a:p>
      </dgm:t>
    </dgm:pt>
    <dgm:pt modelId="{EF84717A-645A-44EB-AE28-602AC425D9A3}" type="pres">
      <dgm:prSet presAssocID="{25E92328-F709-47A7-AF01-767C04C0E3A2}" presName="node" presStyleLbl="node1" presStyleIdx="1" presStyleCnt="4">
        <dgm:presLayoutVars>
          <dgm:bulletEnabled val="1"/>
        </dgm:presLayoutVars>
      </dgm:prSet>
      <dgm:spPr/>
      <dgm:t>
        <a:bodyPr/>
        <a:lstStyle/>
        <a:p>
          <a:endParaRPr lang="en-US"/>
        </a:p>
      </dgm:t>
    </dgm:pt>
    <dgm:pt modelId="{185DFCE5-8CAF-438F-8312-A9CFBC40D0E3}" type="pres">
      <dgm:prSet presAssocID="{DAD1BC68-7907-4586-9777-080078C1170B}" presName="sibTrans" presStyleLbl="sibTrans2D1" presStyleIdx="1" presStyleCnt="3"/>
      <dgm:spPr/>
      <dgm:t>
        <a:bodyPr/>
        <a:lstStyle/>
        <a:p>
          <a:endParaRPr lang="en-US"/>
        </a:p>
      </dgm:t>
    </dgm:pt>
    <dgm:pt modelId="{76458B36-E84D-4CF1-8781-938AFA97693E}" type="pres">
      <dgm:prSet presAssocID="{DAD1BC68-7907-4586-9777-080078C1170B}" presName="connectorText" presStyleLbl="sibTrans2D1" presStyleIdx="1" presStyleCnt="3"/>
      <dgm:spPr/>
      <dgm:t>
        <a:bodyPr/>
        <a:lstStyle/>
        <a:p>
          <a:endParaRPr lang="en-US"/>
        </a:p>
      </dgm:t>
    </dgm:pt>
    <dgm:pt modelId="{6F7D268C-BA99-47B1-AC47-77A7B33317B4}" type="pres">
      <dgm:prSet presAssocID="{B5AD9E5C-D0FB-4FA0-890F-A4FFD2735F6E}" presName="node" presStyleLbl="node1" presStyleIdx="2" presStyleCnt="4">
        <dgm:presLayoutVars>
          <dgm:bulletEnabled val="1"/>
        </dgm:presLayoutVars>
      </dgm:prSet>
      <dgm:spPr/>
      <dgm:t>
        <a:bodyPr/>
        <a:lstStyle/>
        <a:p>
          <a:endParaRPr lang="en-US"/>
        </a:p>
      </dgm:t>
    </dgm:pt>
    <dgm:pt modelId="{186717BB-9D76-4F29-A615-923F8DCB5D8E}" type="pres">
      <dgm:prSet presAssocID="{F8043D3E-F5ED-4D8C-9371-A48C34BADD47}" presName="sibTrans" presStyleLbl="sibTrans2D1" presStyleIdx="2" presStyleCnt="3"/>
      <dgm:spPr/>
      <dgm:t>
        <a:bodyPr/>
        <a:lstStyle/>
        <a:p>
          <a:endParaRPr lang="en-US"/>
        </a:p>
      </dgm:t>
    </dgm:pt>
    <dgm:pt modelId="{4BAEA43B-BE1B-4DA8-9EEB-7BF74B67515E}" type="pres">
      <dgm:prSet presAssocID="{F8043D3E-F5ED-4D8C-9371-A48C34BADD47}" presName="connectorText" presStyleLbl="sibTrans2D1" presStyleIdx="2" presStyleCnt="3"/>
      <dgm:spPr/>
      <dgm:t>
        <a:bodyPr/>
        <a:lstStyle/>
        <a:p>
          <a:endParaRPr lang="en-US"/>
        </a:p>
      </dgm:t>
    </dgm:pt>
    <dgm:pt modelId="{4D4B3641-8734-427F-AC2C-9A6B81219B59}" type="pres">
      <dgm:prSet presAssocID="{9D9F128B-1931-402F-9C24-5F5B6B1AC8A0}" presName="node" presStyleLbl="node1" presStyleIdx="3" presStyleCnt="4">
        <dgm:presLayoutVars>
          <dgm:bulletEnabled val="1"/>
        </dgm:presLayoutVars>
      </dgm:prSet>
      <dgm:spPr/>
      <dgm:t>
        <a:bodyPr/>
        <a:lstStyle/>
        <a:p>
          <a:endParaRPr lang="en-US"/>
        </a:p>
      </dgm:t>
    </dgm:pt>
  </dgm:ptLst>
  <dgm:cxnLst>
    <dgm:cxn modelId="{C532B009-CD4E-4513-A459-F36A27FD06FC}" type="presOf" srcId="{F8043D3E-F5ED-4D8C-9371-A48C34BADD47}" destId="{4BAEA43B-BE1B-4DA8-9EEB-7BF74B67515E}" srcOrd="1" destOrd="0" presId="urn:microsoft.com/office/officeart/2005/8/layout/process1"/>
    <dgm:cxn modelId="{518502D6-335A-4F0A-960B-255653EB41F2}" type="presOf" srcId="{25E92328-F709-47A7-AF01-767C04C0E3A2}" destId="{EF84717A-645A-44EB-AE28-602AC425D9A3}" srcOrd="0" destOrd="0" presId="urn:microsoft.com/office/officeart/2005/8/layout/process1"/>
    <dgm:cxn modelId="{B4C4E300-758F-49E7-A1D5-7325A09F0FB5}" type="presOf" srcId="{01278884-202C-4FBD-9540-50532BB4F060}" destId="{FC67114E-C2CF-464D-97CB-FFF5F6FA8E62}" srcOrd="0" destOrd="0" presId="urn:microsoft.com/office/officeart/2005/8/layout/process1"/>
    <dgm:cxn modelId="{663FC873-A96B-48AC-8BA8-DDD999256E1E}" type="presOf" srcId="{B3CE943A-302F-47BB-8154-4D1606D8155C}" destId="{48B8B279-E12C-4CCE-96B6-7B70076B29CD}" srcOrd="0" destOrd="0" presId="urn:microsoft.com/office/officeart/2005/8/layout/process1"/>
    <dgm:cxn modelId="{B051D260-8D52-4648-9F34-5E6C59C65E7F}" srcId="{0556B562-1678-4C12-A101-1BAAA465244B}" destId="{B5AD9E5C-D0FB-4FA0-890F-A4FFD2735F6E}" srcOrd="2" destOrd="0" parTransId="{2A30FEF7-2409-4438-8779-46C85DC17A31}" sibTransId="{F8043D3E-F5ED-4D8C-9371-A48C34BADD47}"/>
    <dgm:cxn modelId="{4D696E54-0BF9-4BC6-8FCB-E2DCA9826D81}" type="presOf" srcId="{01278884-202C-4FBD-9540-50532BB4F060}" destId="{9A9C4CDA-7EEC-4B4B-95AC-FDA4AD88DEA2}" srcOrd="1" destOrd="0" presId="urn:microsoft.com/office/officeart/2005/8/layout/process1"/>
    <dgm:cxn modelId="{5E82407B-E318-4F93-9B6B-17E66A7004FA}" type="presOf" srcId="{DAD1BC68-7907-4586-9777-080078C1170B}" destId="{185DFCE5-8CAF-438F-8312-A9CFBC40D0E3}" srcOrd="0" destOrd="0" presId="urn:microsoft.com/office/officeart/2005/8/layout/process1"/>
    <dgm:cxn modelId="{DD0CEDC2-E646-4FC1-AE55-6FBF001C5C80}" srcId="{0556B562-1678-4C12-A101-1BAAA465244B}" destId="{25E92328-F709-47A7-AF01-767C04C0E3A2}" srcOrd="1" destOrd="0" parTransId="{5ED41C6A-BAC8-4885-B94B-5E537170E590}" sibTransId="{DAD1BC68-7907-4586-9777-080078C1170B}"/>
    <dgm:cxn modelId="{B05D07AA-0A80-46B2-9B98-AE5B3A9B9883}" srcId="{0556B562-1678-4C12-A101-1BAAA465244B}" destId="{B3CE943A-302F-47BB-8154-4D1606D8155C}" srcOrd="0" destOrd="0" parTransId="{7DA51881-0C2F-4349-9B69-DE4E8AEC0143}" sibTransId="{01278884-202C-4FBD-9540-50532BB4F060}"/>
    <dgm:cxn modelId="{EDA81C0D-9038-48FC-B313-FEFDBCA8FFEA}" type="presOf" srcId="{0556B562-1678-4C12-A101-1BAAA465244B}" destId="{ED068DE3-077D-4846-AC89-F19310B73A90}" srcOrd="0" destOrd="0" presId="urn:microsoft.com/office/officeart/2005/8/layout/process1"/>
    <dgm:cxn modelId="{AEC1AD86-2371-42AD-AA9F-2D0C6394A99A}" srcId="{0556B562-1678-4C12-A101-1BAAA465244B}" destId="{9D9F128B-1931-402F-9C24-5F5B6B1AC8A0}" srcOrd="3" destOrd="0" parTransId="{6D2F079D-5C0D-4BD4-9C1E-11C670A34E00}" sibTransId="{8A6B165A-1303-4BE3-991F-67F0D5C1E768}"/>
    <dgm:cxn modelId="{1C0AFBCD-A319-4A66-AC8A-5BDEF0927D88}" type="presOf" srcId="{DAD1BC68-7907-4586-9777-080078C1170B}" destId="{76458B36-E84D-4CF1-8781-938AFA97693E}" srcOrd="1" destOrd="0" presId="urn:microsoft.com/office/officeart/2005/8/layout/process1"/>
    <dgm:cxn modelId="{7BD5C0FD-98D8-40A0-8EA6-5B61C5937B8A}" type="presOf" srcId="{9D9F128B-1931-402F-9C24-5F5B6B1AC8A0}" destId="{4D4B3641-8734-427F-AC2C-9A6B81219B59}" srcOrd="0" destOrd="0" presId="urn:microsoft.com/office/officeart/2005/8/layout/process1"/>
    <dgm:cxn modelId="{8B22419C-6451-4420-A981-CC390CE1F1FE}" type="presOf" srcId="{F8043D3E-F5ED-4D8C-9371-A48C34BADD47}" destId="{186717BB-9D76-4F29-A615-923F8DCB5D8E}" srcOrd="0" destOrd="0" presId="urn:microsoft.com/office/officeart/2005/8/layout/process1"/>
    <dgm:cxn modelId="{460B4D42-D457-423A-95E6-CE5B9759A6C6}" type="presOf" srcId="{B5AD9E5C-D0FB-4FA0-890F-A4FFD2735F6E}" destId="{6F7D268C-BA99-47B1-AC47-77A7B33317B4}" srcOrd="0" destOrd="0" presId="urn:microsoft.com/office/officeart/2005/8/layout/process1"/>
    <dgm:cxn modelId="{8F97F7C2-66A0-47A2-A5C7-F239D68A882B}" type="presParOf" srcId="{ED068DE3-077D-4846-AC89-F19310B73A90}" destId="{48B8B279-E12C-4CCE-96B6-7B70076B29CD}" srcOrd="0" destOrd="0" presId="urn:microsoft.com/office/officeart/2005/8/layout/process1"/>
    <dgm:cxn modelId="{7E622E51-94FD-4979-867B-EB7B98E452C9}" type="presParOf" srcId="{ED068DE3-077D-4846-AC89-F19310B73A90}" destId="{FC67114E-C2CF-464D-97CB-FFF5F6FA8E62}" srcOrd="1" destOrd="0" presId="urn:microsoft.com/office/officeart/2005/8/layout/process1"/>
    <dgm:cxn modelId="{1A3C98CF-7A67-4D3D-AD0D-6F99E8197A91}" type="presParOf" srcId="{FC67114E-C2CF-464D-97CB-FFF5F6FA8E62}" destId="{9A9C4CDA-7EEC-4B4B-95AC-FDA4AD88DEA2}" srcOrd="0" destOrd="0" presId="urn:microsoft.com/office/officeart/2005/8/layout/process1"/>
    <dgm:cxn modelId="{A1A56C87-912D-46A6-9AA9-BA6C22830A6F}" type="presParOf" srcId="{ED068DE3-077D-4846-AC89-F19310B73A90}" destId="{EF84717A-645A-44EB-AE28-602AC425D9A3}" srcOrd="2" destOrd="0" presId="urn:microsoft.com/office/officeart/2005/8/layout/process1"/>
    <dgm:cxn modelId="{1AC0AA8B-19D3-4008-AEED-1BCECF206A3B}" type="presParOf" srcId="{ED068DE3-077D-4846-AC89-F19310B73A90}" destId="{185DFCE5-8CAF-438F-8312-A9CFBC40D0E3}" srcOrd="3" destOrd="0" presId="urn:microsoft.com/office/officeart/2005/8/layout/process1"/>
    <dgm:cxn modelId="{4F5388B0-9C69-4154-A35E-4681DD503B62}" type="presParOf" srcId="{185DFCE5-8CAF-438F-8312-A9CFBC40D0E3}" destId="{76458B36-E84D-4CF1-8781-938AFA97693E}" srcOrd="0" destOrd="0" presId="urn:microsoft.com/office/officeart/2005/8/layout/process1"/>
    <dgm:cxn modelId="{C53D457D-72C0-44C1-8B33-6CB15F8602FD}" type="presParOf" srcId="{ED068DE3-077D-4846-AC89-F19310B73A90}" destId="{6F7D268C-BA99-47B1-AC47-77A7B33317B4}" srcOrd="4" destOrd="0" presId="urn:microsoft.com/office/officeart/2005/8/layout/process1"/>
    <dgm:cxn modelId="{E0FAE216-18DE-4940-886B-8D36FA4FA01E}" type="presParOf" srcId="{ED068DE3-077D-4846-AC89-F19310B73A90}" destId="{186717BB-9D76-4F29-A615-923F8DCB5D8E}" srcOrd="5" destOrd="0" presId="urn:microsoft.com/office/officeart/2005/8/layout/process1"/>
    <dgm:cxn modelId="{9CCE693F-D928-44C2-B2E0-DAA5F6BB4C0B}" type="presParOf" srcId="{186717BB-9D76-4F29-A615-923F8DCB5D8E}" destId="{4BAEA43B-BE1B-4DA8-9EEB-7BF74B67515E}" srcOrd="0" destOrd="0" presId="urn:microsoft.com/office/officeart/2005/8/layout/process1"/>
    <dgm:cxn modelId="{A8FCAC43-0F64-4D4C-9E6F-CB6E232556E8}" type="presParOf" srcId="{ED068DE3-077D-4846-AC89-F19310B73A90}" destId="{4D4B3641-8734-427F-AC2C-9A6B81219B59}"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9686AE-4BD8-40A5-B10B-3ED9AFA5FF30}">
      <dsp:nvSpPr>
        <dsp:cNvPr id="0" name=""/>
        <dsp:cNvSpPr/>
      </dsp:nvSpPr>
      <dsp:spPr>
        <a:xfrm>
          <a:off x="0" y="0"/>
          <a:ext cx="7737467" cy="1224700"/>
        </a:xfrm>
        <a:prstGeom prst="roundRect">
          <a:avLst>
            <a:gd name="adj" fmla="val 10000"/>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solidFill>
                <a:schemeClr val="tx1"/>
              </a:solidFill>
              <a:effectLst>
                <a:outerShdw blurRad="38100" dist="38100" dir="2700000" algn="tl">
                  <a:srgbClr val="000000">
                    <a:alpha val="43137"/>
                  </a:srgbClr>
                </a:outerShdw>
              </a:effectLst>
              <a:cs typeface="B Nazanin" panose="00000400000000000000" pitchFamily="2" charset="-78"/>
            </a:rPr>
            <a:t>علل تشکیل لخته در همودیالیز</a:t>
          </a:r>
          <a:endParaRPr lang="en-US" sz="4000" b="1" kern="1200" dirty="0">
            <a:solidFill>
              <a:schemeClr val="tx1"/>
            </a:solidFill>
            <a:effectLst>
              <a:outerShdw blurRad="38100" dist="38100" dir="2700000" algn="tl">
                <a:srgbClr val="000000">
                  <a:alpha val="43137"/>
                </a:srgbClr>
              </a:outerShdw>
            </a:effectLst>
            <a:cs typeface="B Nazanin" panose="00000400000000000000" pitchFamily="2" charset="-78"/>
          </a:endParaRPr>
        </a:p>
      </dsp:txBody>
      <dsp:txXfrm>
        <a:off x="35870" y="35870"/>
        <a:ext cx="6415920" cy="1152960"/>
      </dsp:txXfrm>
    </dsp:sp>
    <dsp:sp modelId="{EF1B83A6-6CF6-4B93-A641-6DF55C70DF28}">
      <dsp:nvSpPr>
        <dsp:cNvPr id="0" name=""/>
        <dsp:cNvSpPr/>
      </dsp:nvSpPr>
      <dsp:spPr>
        <a:xfrm>
          <a:off x="682717" y="1428817"/>
          <a:ext cx="7737467" cy="1224700"/>
        </a:xfrm>
        <a:prstGeom prst="roundRect">
          <a:avLst>
            <a:gd name="adj" fmla="val 10000"/>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effectLst>
                <a:outerShdw blurRad="38100" dist="38100" dir="2700000" algn="tl">
                  <a:srgbClr val="000000">
                    <a:alpha val="43137"/>
                  </a:srgbClr>
                </a:outerShdw>
              </a:effectLst>
              <a:cs typeface="B Nazanin" panose="00000400000000000000" pitchFamily="2" charset="-78"/>
            </a:rPr>
            <a:t>تماس خون با سوزن ها و کاتترتیوب ها چمبرها و</a:t>
          </a:r>
          <a:r>
            <a:rPr lang="en-US" sz="2800" b="1" kern="1200" dirty="0" smtClean="0">
              <a:effectLst>
                <a:outerShdw blurRad="38100" dist="38100" dir="2700000" algn="tl">
                  <a:srgbClr val="000000">
                    <a:alpha val="43137"/>
                  </a:srgbClr>
                </a:outerShdw>
              </a:effectLst>
              <a:cs typeface="B Nazanin" panose="00000400000000000000" pitchFamily="2" charset="-78"/>
            </a:rPr>
            <a:t> </a:t>
          </a:r>
          <a:r>
            <a:rPr lang="fa-IR" sz="2800" b="1" kern="1200" dirty="0" smtClean="0">
              <a:effectLst>
                <a:outerShdw blurRad="38100" dist="38100" dir="2700000" algn="tl">
                  <a:srgbClr val="000000">
                    <a:alpha val="43137"/>
                  </a:srgbClr>
                </a:outerShdw>
              </a:effectLst>
              <a:cs typeface="B Nazanin" panose="00000400000000000000" pitchFamily="2" charset="-78"/>
            </a:rPr>
            <a:t>صافی</a:t>
          </a:r>
          <a:endParaRPr lang="en-US" sz="2800" kern="1200" dirty="0">
            <a:effectLst>
              <a:outerShdw blurRad="38100" dist="38100" dir="2700000" algn="tl">
                <a:srgbClr val="000000">
                  <a:alpha val="43137"/>
                </a:srgbClr>
              </a:outerShdw>
            </a:effectLst>
            <a:cs typeface="B Nazanin" panose="00000400000000000000" pitchFamily="2" charset="-78"/>
          </a:endParaRPr>
        </a:p>
      </dsp:txBody>
      <dsp:txXfrm>
        <a:off x="718587" y="1464687"/>
        <a:ext cx="6186954" cy="1152960"/>
      </dsp:txXfrm>
    </dsp:sp>
    <dsp:sp modelId="{F0A4FE7D-B1DF-44EC-B9B9-886358332F50}">
      <dsp:nvSpPr>
        <dsp:cNvPr id="0" name=""/>
        <dsp:cNvSpPr/>
      </dsp:nvSpPr>
      <dsp:spPr>
        <a:xfrm>
          <a:off x="1365435" y="2857635"/>
          <a:ext cx="7737467" cy="1224700"/>
        </a:xfrm>
        <a:prstGeom prst="roundRect">
          <a:avLst>
            <a:gd name="adj" fmla="val 10000"/>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rtl="1">
            <a:lnSpc>
              <a:spcPct val="90000"/>
            </a:lnSpc>
            <a:spcBef>
              <a:spcPct val="0"/>
            </a:spcBef>
            <a:spcAft>
              <a:spcPct val="35000"/>
            </a:spcAft>
          </a:pPr>
          <a:r>
            <a:rPr lang="fa-IR" sz="4300" b="1" kern="1200" dirty="0" smtClean="0">
              <a:effectLst>
                <a:outerShdw blurRad="38100" dist="38100" dir="2700000" algn="tl">
                  <a:srgbClr val="000000">
                    <a:alpha val="43137"/>
                  </a:srgbClr>
                </a:outerShdw>
              </a:effectLst>
              <a:cs typeface="B Nazanin" panose="00000400000000000000" pitchFamily="2" charset="-78"/>
            </a:rPr>
            <a:t>تماس خون با هوا </a:t>
          </a:r>
          <a:endParaRPr lang="en-US" sz="4300" kern="1200" dirty="0">
            <a:effectLst>
              <a:outerShdw blurRad="38100" dist="38100" dir="2700000" algn="tl">
                <a:srgbClr val="000000">
                  <a:alpha val="43137"/>
                </a:srgbClr>
              </a:outerShdw>
            </a:effectLst>
            <a:cs typeface="B Nazanin" panose="00000400000000000000" pitchFamily="2" charset="-78"/>
          </a:endParaRPr>
        </a:p>
      </dsp:txBody>
      <dsp:txXfrm>
        <a:off x="1401305" y="2893505"/>
        <a:ext cx="6186954" cy="1152960"/>
      </dsp:txXfrm>
    </dsp:sp>
    <dsp:sp modelId="{6AC47264-5833-4D13-8C35-752459E51E07}">
      <dsp:nvSpPr>
        <dsp:cNvPr id="0" name=""/>
        <dsp:cNvSpPr/>
      </dsp:nvSpPr>
      <dsp:spPr>
        <a:xfrm>
          <a:off x="6941412" y="928731"/>
          <a:ext cx="796055" cy="796055"/>
        </a:xfrm>
        <a:prstGeom prst="downArrow">
          <a:avLst>
            <a:gd name="adj1" fmla="val 55000"/>
            <a:gd name="adj2" fmla="val 45000"/>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cs typeface="B Nazanin" panose="00000400000000000000" pitchFamily="2" charset="-78"/>
          </a:endParaRPr>
        </a:p>
      </dsp:txBody>
      <dsp:txXfrm>
        <a:off x="7120524" y="928731"/>
        <a:ext cx="437831" cy="599031"/>
      </dsp:txXfrm>
    </dsp:sp>
    <dsp:sp modelId="{2B2BF902-9BDB-4E7A-A0EC-E17C0496C25A}">
      <dsp:nvSpPr>
        <dsp:cNvPr id="0" name=""/>
        <dsp:cNvSpPr/>
      </dsp:nvSpPr>
      <dsp:spPr>
        <a:xfrm>
          <a:off x="7624129" y="2349384"/>
          <a:ext cx="796055" cy="796055"/>
        </a:xfrm>
        <a:prstGeom prst="downArrow">
          <a:avLst>
            <a:gd name="adj1" fmla="val 55000"/>
            <a:gd name="adj2" fmla="val 45000"/>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cs typeface="B Nazanin" panose="00000400000000000000" pitchFamily="2" charset="-78"/>
          </a:endParaRPr>
        </a:p>
      </dsp:txBody>
      <dsp:txXfrm>
        <a:off x="7803241" y="2349384"/>
        <a:ext cx="437831" cy="59903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3906D0-52FF-499F-B08C-364402013D50}">
      <dsp:nvSpPr>
        <dsp:cNvPr id="0" name=""/>
        <dsp:cNvSpPr/>
      </dsp:nvSpPr>
      <dsp:spPr>
        <a:xfrm>
          <a:off x="4495" y="881404"/>
          <a:ext cx="3191813" cy="127672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lvl="0" algn="ctr" defTabSz="933450" rtl="1">
            <a:lnSpc>
              <a:spcPct val="90000"/>
            </a:lnSpc>
            <a:spcBef>
              <a:spcPct val="0"/>
            </a:spcBef>
            <a:spcAft>
              <a:spcPct val="35000"/>
            </a:spcAft>
          </a:pPr>
          <a:r>
            <a:rPr lang="fa-IR" sz="2100" b="1" kern="1200" dirty="0" smtClean="0">
              <a:cs typeface="B Nazanin" panose="00000400000000000000" pitchFamily="2" charset="-78"/>
            </a:rPr>
            <a:t>پرایم صافی و لاین ها با یک لیتر نرمال سالین حاوی ۲۰۰۰ تا ۵۰۰۰ واحد هپارین</a:t>
          </a:r>
          <a:endParaRPr lang="en-US" sz="2100" b="1" kern="1200" dirty="0">
            <a:cs typeface="B Nazanin" panose="00000400000000000000" pitchFamily="2" charset="-78"/>
          </a:endParaRPr>
        </a:p>
      </dsp:txBody>
      <dsp:txXfrm>
        <a:off x="4495" y="881404"/>
        <a:ext cx="2872632" cy="1276725"/>
      </dsp:txXfrm>
    </dsp:sp>
    <dsp:sp modelId="{418B88CE-B260-4218-AB01-92825CD442B9}">
      <dsp:nvSpPr>
        <dsp:cNvPr id="0" name=""/>
        <dsp:cNvSpPr/>
      </dsp:nvSpPr>
      <dsp:spPr>
        <a:xfrm>
          <a:off x="2557946" y="881404"/>
          <a:ext cx="3191813" cy="1276725"/>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lvl="0" algn="ctr" defTabSz="933450" rtl="1">
            <a:lnSpc>
              <a:spcPct val="90000"/>
            </a:lnSpc>
            <a:spcBef>
              <a:spcPct val="0"/>
            </a:spcBef>
            <a:spcAft>
              <a:spcPct val="35000"/>
            </a:spcAft>
          </a:pPr>
          <a:r>
            <a:rPr lang="fa-IR" sz="2100" b="1" kern="1200" dirty="0" smtClean="0">
              <a:cs typeface="B Nazanin" panose="00000400000000000000" pitchFamily="2" charset="-78"/>
            </a:rPr>
            <a:t>شستشوی صافی و لاین ها با نرمال سالین بدون هپارین </a:t>
          </a:r>
          <a:endParaRPr lang="en-US" sz="2100" b="1" kern="1200" dirty="0">
            <a:cs typeface="B Nazanin" panose="00000400000000000000" pitchFamily="2" charset="-78"/>
          </a:endParaRPr>
        </a:p>
      </dsp:txBody>
      <dsp:txXfrm>
        <a:off x="3196309" y="881404"/>
        <a:ext cx="1915088" cy="127672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8DB711-A737-4521-B748-E53723D43BA8}">
      <dsp:nvSpPr>
        <dsp:cNvPr id="0" name=""/>
        <dsp:cNvSpPr/>
      </dsp:nvSpPr>
      <dsp:spPr>
        <a:xfrm>
          <a:off x="937215" y="0"/>
          <a:ext cx="4373709" cy="4373709"/>
        </a:xfrm>
        <a:prstGeom prst="triangle">
          <a:avLst/>
        </a:prstGeom>
        <a:solidFill>
          <a:schemeClr val="accent5">
            <a:lumMod val="5000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DE46693-D641-4B9A-93FD-D786F7A313F1}">
      <dsp:nvSpPr>
        <dsp:cNvPr id="0" name=""/>
        <dsp:cNvSpPr/>
      </dsp:nvSpPr>
      <dsp:spPr>
        <a:xfrm>
          <a:off x="2721144" y="439720"/>
          <a:ext cx="3648762" cy="1035338"/>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fa-IR" sz="2100" b="1" kern="1200" dirty="0" smtClean="0">
              <a:solidFill>
                <a:srgbClr val="7030A0"/>
              </a:solidFill>
              <a:effectLst/>
              <a:cs typeface="B Nazanin" panose="00000400000000000000" pitchFamily="2" charset="-78"/>
            </a:rPr>
            <a:t>انفوزیون مداوم سیترات تری سدیم ایزوسموتیک در سمت شریانی صافی </a:t>
          </a:r>
          <a:endParaRPr lang="en-US" sz="2100" kern="1200" dirty="0">
            <a:solidFill>
              <a:srgbClr val="7030A0"/>
            </a:solidFill>
            <a:effectLst/>
          </a:endParaRPr>
        </a:p>
      </dsp:txBody>
      <dsp:txXfrm>
        <a:off x="2771685" y="490261"/>
        <a:ext cx="3547680" cy="934256"/>
      </dsp:txXfrm>
    </dsp:sp>
    <dsp:sp modelId="{9330FCAD-F340-4547-8CBC-41D672D5E12C}">
      <dsp:nvSpPr>
        <dsp:cNvPr id="0" name=""/>
        <dsp:cNvSpPr/>
      </dsp:nvSpPr>
      <dsp:spPr>
        <a:xfrm>
          <a:off x="2692942" y="1604476"/>
          <a:ext cx="3705165" cy="1035338"/>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smtClean="0">
              <a:solidFill>
                <a:srgbClr val="7030A0"/>
              </a:solidFill>
              <a:effectLst/>
              <a:cs typeface="B Nazanin" panose="00000400000000000000" pitchFamily="2" charset="-78"/>
            </a:rPr>
            <a:t>انفوزیون کلرید کلسیم به لاین خروجی خون</a:t>
          </a:r>
          <a:endParaRPr lang="en-US" sz="2400" kern="1200" dirty="0">
            <a:solidFill>
              <a:srgbClr val="7030A0"/>
            </a:solidFill>
            <a:effectLst/>
          </a:endParaRPr>
        </a:p>
      </dsp:txBody>
      <dsp:txXfrm>
        <a:off x="2743483" y="1655017"/>
        <a:ext cx="3604083" cy="934256"/>
      </dsp:txXfrm>
    </dsp:sp>
    <dsp:sp modelId="{A3851F9B-06FE-441C-831C-46AFADF35925}">
      <dsp:nvSpPr>
        <dsp:cNvPr id="0" name=""/>
        <dsp:cNvSpPr/>
      </dsp:nvSpPr>
      <dsp:spPr>
        <a:xfrm>
          <a:off x="2669218" y="2769232"/>
          <a:ext cx="3752613" cy="1035338"/>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u="none" kern="1200" dirty="0" smtClean="0">
              <a:solidFill>
                <a:srgbClr val="7030A0"/>
              </a:solidFill>
              <a:effectLst/>
              <a:cs typeface="B Nazanin" panose="00000400000000000000" pitchFamily="2" charset="-78"/>
            </a:rPr>
            <a:t>استفاده از محلول دیالیز فاقد کلسیم </a:t>
          </a:r>
          <a:endParaRPr lang="en-US" sz="2400" u="none" kern="1200" dirty="0">
            <a:solidFill>
              <a:srgbClr val="7030A0"/>
            </a:solidFill>
            <a:effectLst/>
          </a:endParaRPr>
        </a:p>
      </dsp:txBody>
      <dsp:txXfrm>
        <a:off x="2719759" y="2819773"/>
        <a:ext cx="3651531" cy="9342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1D4565-59BF-4555-B470-D4FBDE7F1728}">
      <dsp:nvSpPr>
        <dsp:cNvPr id="0" name=""/>
        <dsp:cNvSpPr/>
      </dsp:nvSpPr>
      <dsp:spPr>
        <a:xfrm>
          <a:off x="0" y="3820"/>
          <a:ext cx="7813963"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562683-DED1-4AE2-A454-A20E20CBE82F}">
      <dsp:nvSpPr>
        <dsp:cNvPr id="0" name=""/>
        <dsp:cNvSpPr/>
      </dsp:nvSpPr>
      <dsp:spPr>
        <a:xfrm rot="16200000">
          <a:off x="-1442284" y="1568911"/>
          <a:ext cx="4370294" cy="1129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ctr" defTabSz="1422400" rtl="1">
            <a:lnSpc>
              <a:spcPct val="90000"/>
            </a:lnSpc>
            <a:spcBef>
              <a:spcPct val="0"/>
            </a:spcBef>
            <a:spcAft>
              <a:spcPct val="35000"/>
            </a:spcAft>
          </a:pPr>
          <a:r>
            <a:rPr lang="fa-IR" sz="3200" b="1" kern="1200" dirty="0" smtClean="0">
              <a:solidFill>
                <a:srgbClr val="0070C0"/>
              </a:solidFill>
              <a:cs typeface="B Nazanin" panose="00000400000000000000" pitchFamily="2" charset="-78"/>
            </a:rPr>
            <a:t>اگر از عوامل ضد انعقاد استفاده نشود: </a:t>
          </a:r>
          <a:endParaRPr lang="en-US" sz="3200" b="1" kern="1200" dirty="0">
            <a:solidFill>
              <a:srgbClr val="0070C0"/>
            </a:solidFill>
          </a:endParaRPr>
        </a:p>
      </dsp:txBody>
      <dsp:txXfrm>
        <a:off x="-1442284" y="1568911"/>
        <a:ext cx="4370294" cy="1129420"/>
      </dsp:txXfrm>
    </dsp:sp>
    <dsp:sp modelId="{E651336D-FFF6-4785-9880-5F05589D8D26}">
      <dsp:nvSpPr>
        <dsp:cNvPr id="0" name=""/>
        <dsp:cNvSpPr/>
      </dsp:nvSpPr>
      <dsp:spPr>
        <a:xfrm>
          <a:off x="4434851" y="54539"/>
          <a:ext cx="3378470" cy="1014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لخته شدن صافی به میزان حداقل ۵ تا ۱۰ درصد </a:t>
          </a:r>
          <a:endParaRPr lang="en-US" sz="2400" b="1" kern="1200" dirty="0"/>
        </a:p>
      </dsp:txBody>
      <dsp:txXfrm>
        <a:off x="4434851" y="54539"/>
        <a:ext cx="3378470" cy="1014383"/>
      </dsp:txXfrm>
    </dsp:sp>
    <dsp:sp modelId="{AA45C879-A8AE-48A4-817D-011907EF208D}">
      <dsp:nvSpPr>
        <dsp:cNvPr id="0" name=""/>
        <dsp:cNvSpPr/>
      </dsp:nvSpPr>
      <dsp:spPr>
        <a:xfrm>
          <a:off x="4370294" y="1068922"/>
          <a:ext cx="3443027"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EE7AC8-A8C1-4FD1-B160-C7EAB3361929}">
      <dsp:nvSpPr>
        <dsp:cNvPr id="0" name=""/>
        <dsp:cNvSpPr/>
      </dsp:nvSpPr>
      <dsp:spPr>
        <a:xfrm>
          <a:off x="4434851" y="1119641"/>
          <a:ext cx="3378470" cy="1014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نیاز به تعویض صافی و ست همودیالیز</a:t>
          </a:r>
          <a:endParaRPr lang="en-US" sz="2400" b="1" kern="1200" dirty="0"/>
        </a:p>
      </dsp:txBody>
      <dsp:txXfrm>
        <a:off x="4434851" y="1119641"/>
        <a:ext cx="3378470" cy="1014383"/>
      </dsp:txXfrm>
    </dsp:sp>
    <dsp:sp modelId="{D4D1FCE2-5FEA-4EEB-8512-C7727B4DDEC5}">
      <dsp:nvSpPr>
        <dsp:cNvPr id="0" name=""/>
        <dsp:cNvSpPr/>
      </dsp:nvSpPr>
      <dsp:spPr>
        <a:xfrm>
          <a:off x="4370294" y="2134024"/>
          <a:ext cx="3443027"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111B33-579E-4263-9ED7-7641866E4C4E}">
      <dsp:nvSpPr>
        <dsp:cNvPr id="0" name=""/>
        <dsp:cNvSpPr/>
      </dsp:nvSpPr>
      <dsp:spPr>
        <a:xfrm>
          <a:off x="4434851" y="2184744"/>
          <a:ext cx="3378470" cy="1014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اتلاف ۱۰۰ تا ۱۵۰ سی سی از خون بیمار</a:t>
          </a:r>
          <a:endParaRPr lang="en-US" sz="2400" b="1" kern="1200" dirty="0"/>
        </a:p>
      </dsp:txBody>
      <dsp:txXfrm>
        <a:off x="4434851" y="2184744"/>
        <a:ext cx="3378470" cy="1014383"/>
      </dsp:txXfrm>
    </dsp:sp>
    <dsp:sp modelId="{3A208153-205F-4BB7-82CD-2DD00A1B311C}">
      <dsp:nvSpPr>
        <dsp:cNvPr id="0" name=""/>
        <dsp:cNvSpPr/>
      </dsp:nvSpPr>
      <dsp:spPr>
        <a:xfrm>
          <a:off x="4370294" y="3199127"/>
          <a:ext cx="3443027"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316432-0E6A-460A-9110-9224061609C5}">
      <dsp:nvSpPr>
        <dsp:cNvPr id="0" name=""/>
        <dsp:cNvSpPr/>
      </dsp:nvSpPr>
      <dsp:spPr>
        <a:xfrm>
          <a:off x="4434851" y="3249846"/>
          <a:ext cx="3378470" cy="1014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5260" tIns="175260" rIns="175260" bIns="175260" numCol="1" spcCol="1270" anchor="t" anchorCtr="0">
          <a:noAutofit/>
        </a:bodyPr>
        <a:lstStyle/>
        <a:p>
          <a:pPr lvl="0" algn="l" defTabSz="2044700">
            <a:lnSpc>
              <a:spcPct val="90000"/>
            </a:lnSpc>
            <a:spcBef>
              <a:spcPct val="0"/>
            </a:spcBef>
            <a:spcAft>
              <a:spcPct val="35000"/>
            </a:spcAft>
          </a:pPr>
          <a:endParaRPr lang="en-US" sz="4600" kern="1200"/>
        </a:p>
      </dsp:txBody>
      <dsp:txXfrm>
        <a:off x="4434851" y="3249846"/>
        <a:ext cx="3378470" cy="1014383"/>
      </dsp:txXfrm>
    </dsp:sp>
    <dsp:sp modelId="{82796E53-B1AD-4C32-8E1C-2AE931ECF70E}">
      <dsp:nvSpPr>
        <dsp:cNvPr id="0" name=""/>
        <dsp:cNvSpPr/>
      </dsp:nvSpPr>
      <dsp:spPr>
        <a:xfrm>
          <a:off x="4370294" y="4264229"/>
          <a:ext cx="3443027"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EA0AC-D49E-42EA-85C4-DAFAA2C86B1A}">
      <dsp:nvSpPr>
        <dsp:cNvPr id="0" name=""/>
        <dsp:cNvSpPr/>
      </dsp:nvSpPr>
      <dsp:spPr>
        <a:xfrm>
          <a:off x="1494092" y="1038"/>
          <a:ext cx="7748308" cy="791514"/>
        </a:xfrm>
        <a:prstGeom prst="roundRect">
          <a:avLst>
            <a:gd name="adj" fmla="val 10000"/>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lvl="0" algn="ctr" defTabSz="1955800" rtl="1">
            <a:lnSpc>
              <a:spcPct val="90000"/>
            </a:lnSpc>
            <a:spcBef>
              <a:spcPct val="0"/>
            </a:spcBef>
            <a:spcAft>
              <a:spcPct val="35000"/>
            </a:spcAft>
          </a:pPr>
          <a:r>
            <a:rPr lang="fa-IR" sz="4400" b="1" kern="1200" dirty="0" smtClean="0">
              <a:solidFill>
                <a:srgbClr val="FFFF00"/>
              </a:solidFill>
              <a:effectLst>
                <a:outerShdw blurRad="38100" dist="38100" dir="2700000" algn="tl">
                  <a:srgbClr val="000000">
                    <a:alpha val="43137"/>
                  </a:srgbClr>
                </a:outerShdw>
              </a:effectLst>
              <a:cs typeface="B Nazanin" panose="00000400000000000000" pitchFamily="2" charset="-78"/>
            </a:rPr>
            <a:t>ارزیابی وضعیت انعقادی در حین دیالیز</a:t>
          </a:r>
          <a:endParaRPr lang="en-US" sz="4400" b="1" kern="1200" dirty="0">
            <a:solidFill>
              <a:srgbClr val="FFFF00"/>
            </a:solidFill>
            <a:effectLst>
              <a:outerShdw blurRad="38100" dist="38100" dir="2700000" algn="tl">
                <a:srgbClr val="000000">
                  <a:alpha val="43137"/>
                </a:srgbClr>
              </a:outerShdw>
            </a:effectLst>
            <a:cs typeface="B Nazanin" panose="00000400000000000000" pitchFamily="2" charset="-78"/>
          </a:endParaRPr>
        </a:p>
      </dsp:txBody>
      <dsp:txXfrm>
        <a:off x="1517275" y="24221"/>
        <a:ext cx="7701942" cy="745148"/>
      </dsp:txXfrm>
    </dsp:sp>
    <dsp:sp modelId="{D50C2A27-5CFA-46DE-929C-B450EB50EC29}">
      <dsp:nvSpPr>
        <dsp:cNvPr id="0" name=""/>
        <dsp:cNvSpPr/>
      </dsp:nvSpPr>
      <dsp:spPr>
        <a:xfrm>
          <a:off x="1494092" y="935025"/>
          <a:ext cx="791514" cy="791514"/>
        </a:xfrm>
        <a:prstGeom prst="roundRect">
          <a:avLst>
            <a:gd name="adj" fmla="val 16670"/>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B0AEC9-0DC2-4297-9932-C85F4A7176B3}">
      <dsp:nvSpPr>
        <dsp:cNvPr id="0" name=""/>
        <dsp:cNvSpPr/>
      </dsp:nvSpPr>
      <dsp:spPr>
        <a:xfrm>
          <a:off x="2333096" y="935025"/>
          <a:ext cx="6909303" cy="791514"/>
        </a:xfrm>
        <a:prstGeom prst="roundRect">
          <a:avLst>
            <a:gd name="adj" fmla="val 16670"/>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rtl="1">
            <a:lnSpc>
              <a:spcPct val="90000"/>
            </a:lnSpc>
            <a:spcBef>
              <a:spcPct val="0"/>
            </a:spcBef>
            <a:spcAft>
              <a:spcPct val="35000"/>
            </a:spcAft>
          </a:pPr>
          <a:r>
            <a:rPr lang="fa-IR" sz="2200" b="1" kern="1200" dirty="0" smtClean="0">
              <a:solidFill>
                <a:srgbClr val="002060"/>
              </a:solidFill>
              <a:effectLst>
                <a:outerShdw blurRad="38100" dist="38100" dir="2700000" algn="tl">
                  <a:srgbClr val="000000">
                    <a:alpha val="43137"/>
                  </a:srgbClr>
                </a:outerShdw>
              </a:effectLst>
              <a:cs typeface="B Nazanin" panose="00000400000000000000" pitchFamily="2" charset="-78"/>
            </a:rPr>
            <a:t>مشاهدات بالینی (توجه به علایم لخته شدن خون در گردش خارج از بدنی)</a:t>
          </a:r>
          <a:endParaRPr lang="en-US" sz="2200" kern="1200" dirty="0">
            <a:solidFill>
              <a:srgbClr val="002060"/>
            </a:solidFill>
            <a:effectLst>
              <a:outerShdw blurRad="38100" dist="38100" dir="2700000" algn="tl">
                <a:srgbClr val="000000">
                  <a:alpha val="43137"/>
                </a:srgbClr>
              </a:outerShdw>
            </a:effectLst>
            <a:cs typeface="B Nazanin" panose="00000400000000000000" pitchFamily="2" charset="-78"/>
          </a:endParaRPr>
        </a:p>
      </dsp:txBody>
      <dsp:txXfrm>
        <a:off x="2371741" y="973670"/>
        <a:ext cx="6832013" cy="714224"/>
      </dsp:txXfrm>
    </dsp:sp>
    <dsp:sp modelId="{2562DD1E-E2B8-4394-BCE6-0D44B5B87EF9}">
      <dsp:nvSpPr>
        <dsp:cNvPr id="0" name=""/>
        <dsp:cNvSpPr/>
      </dsp:nvSpPr>
      <dsp:spPr>
        <a:xfrm>
          <a:off x="1494092" y="1821521"/>
          <a:ext cx="791514" cy="791514"/>
        </a:xfrm>
        <a:prstGeom prst="roundRect">
          <a:avLst>
            <a:gd name="adj" fmla="val 16670"/>
          </a:avLst>
        </a:prstGeom>
        <a:solidFill>
          <a:schemeClr val="accent5">
            <a:hueOff val="-2136661"/>
            <a:satOff val="-3512"/>
            <a:lumOff val="-13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E58CCE-9071-4080-BE94-6748BDFF1D18}">
      <dsp:nvSpPr>
        <dsp:cNvPr id="0" name=""/>
        <dsp:cNvSpPr/>
      </dsp:nvSpPr>
      <dsp:spPr>
        <a:xfrm>
          <a:off x="2333096" y="1821521"/>
          <a:ext cx="6909303" cy="791514"/>
        </a:xfrm>
        <a:prstGeom prst="roundRect">
          <a:avLst>
            <a:gd name="adj" fmla="val 16670"/>
          </a:avLst>
        </a:prstGeom>
        <a:solidFill>
          <a:schemeClr val="accent5">
            <a:hueOff val="-2136661"/>
            <a:satOff val="-3512"/>
            <a:lumOff val="-13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rtl="1">
            <a:lnSpc>
              <a:spcPct val="90000"/>
            </a:lnSpc>
            <a:spcBef>
              <a:spcPct val="0"/>
            </a:spcBef>
            <a:spcAft>
              <a:spcPct val="35000"/>
            </a:spcAft>
          </a:pPr>
          <a:r>
            <a:rPr lang="fa-IR" sz="3200" b="1" kern="1200" dirty="0" smtClean="0">
              <a:solidFill>
                <a:srgbClr val="002060"/>
              </a:solidFill>
              <a:cs typeface="B Nazanin" panose="00000400000000000000" pitchFamily="2" charset="-78"/>
            </a:rPr>
            <a:t>میزان فشار گردش خون خارج از بدن</a:t>
          </a:r>
          <a:endParaRPr lang="en-US" sz="3200" kern="1200" dirty="0">
            <a:solidFill>
              <a:srgbClr val="002060"/>
            </a:solidFill>
            <a:cs typeface="B Nazanin" panose="00000400000000000000" pitchFamily="2" charset="-78"/>
          </a:endParaRPr>
        </a:p>
      </dsp:txBody>
      <dsp:txXfrm>
        <a:off x="2371741" y="1860166"/>
        <a:ext cx="6832013" cy="714224"/>
      </dsp:txXfrm>
    </dsp:sp>
    <dsp:sp modelId="{1933AD06-29E7-4874-82B8-F28638866A6B}">
      <dsp:nvSpPr>
        <dsp:cNvPr id="0" name=""/>
        <dsp:cNvSpPr/>
      </dsp:nvSpPr>
      <dsp:spPr>
        <a:xfrm>
          <a:off x="1494092" y="2708017"/>
          <a:ext cx="791514" cy="791514"/>
        </a:xfrm>
        <a:prstGeom prst="roundRect">
          <a:avLst>
            <a:gd name="adj" fmla="val 16670"/>
          </a:avLst>
        </a:prstGeom>
        <a:solidFill>
          <a:schemeClr val="accent5">
            <a:hueOff val="-4273322"/>
            <a:satOff val="-7025"/>
            <a:lumOff val="-26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5B04A3-3DC2-46CF-B206-7BDDCE47F8E2}">
      <dsp:nvSpPr>
        <dsp:cNvPr id="0" name=""/>
        <dsp:cNvSpPr/>
      </dsp:nvSpPr>
      <dsp:spPr>
        <a:xfrm>
          <a:off x="2333096" y="2708017"/>
          <a:ext cx="6909303" cy="791514"/>
        </a:xfrm>
        <a:prstGeom prst="roundRect">
          <a:avLst>
            <a:gd name="adj" fmla="val 16670"/>
          </a:avLst>
        </a:prstGeom>
        <a:solidFill>
          <a:schemeClr val="accent5">
            <a:hueOff val="-4273322"/>
            <a:satOff val="-7025"/>
            <a:lumOff val="-26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b="1" kern="1200" dirty="0" smtClean="0">
              <a:solidFill>
                <a:srgbClr val="002060"/>
              </a:solidFill>
              <a:cs typeface="B Nazanin" panose="00000400000000000000" pitchFamily="2" charset="-78"/>
            </a:rPr>
            <a:t>ظاهرصافی پس از پایان دیالیز </a:t>
          </a:r>
          <a:endParaRPr lang="en-US" sz="3200" kern="1200" dirty="0">
            <a:solidFill>
              <a:srgbClr val="002060"/>
            </a:solidFill>
            <a:cs typeface="B Nazanin" panose="00000400000000000000" pitchFamily="2" charset="-78"/>
          </a:endParaRPr>
        </a:p>
      </dsp:txBody>
      <dsp:txXfrm>
        <a:off x="2371741" y="2746662"/>
        <a:ext cx="6832013" cy="714224"/>
      </dsp:txXfrm>
    </dsp:sp>
    <dsp:sp modelId="{E437A073-FD3C-434B-8EB2-70BC9E56217F}">
      <dsp:nvSpPr>
        <dsp:cNvPr id="0" name=""/>
        <dsp:cNvSpPr/>
      </dsp:nvSpPr>
      <dsp:spPr>
        <a:xfrm>
          <a:off x="1494092" y="3594512"/>
          <a:ext cx="791514" cy="791514"/>
        </a:xfrm>
        <a:prstGeom prst="roundRect">
          <a:avLst>
            <a:gd name="adj" fmla="val 16670"/>
          </a:avLst>
        </a:prstGeom>
        <a:solidFill>
          <a:schemeClr val="accent5">
            <a:hueOff val="-6409983"/>
            <a:satOff val="-10537"/>
            <a:lumOff val="-39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0EBB7D-6A65-4CC2-8497-A595D42B86B2}">
      <dsp:nvSpPr>
        <dsp:cNvPr id="0" name=""/>
        <dsp:cNvSpPr/>
      </dsp:nvSpPr>
      <dsp:spPr>
        <a:xfrm>
          <a:off x="2333096" y="3594512"/>
          <a:ext cx="6909303" cy="791514"/>
        </a:xfrm>
        <a:prstGeom prst="roundRect">
          <a:avLst>
            <a:gd name="adj" fmla="val 16670"/>
          </a:avLst>
        </a:prstGeom>
        <a:solidFill>
          <a:schemeClr val="accent5">
            <a:hueOff val="-6409983"/>
            <a:satOff val="-10537"/>
            <a:lumOff val="-39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rtl="1">
            <a:lnSpc>
              <a:spcPct val="90000"/>
            </a:lnSpc>
            <a:spcBef>
              <a:spcPct val="0"/>
            </a:spcBef>
            <a:spcAft>
              <a:spcPct val="35000"/>
            </a:spcAft>
          </a:pPr>
          <a:r>
            <a:rPr lang="fa-IR" sz="3200" b="1" kern="1200" dirty="0" smtClean="0">
              <a:solidFill>
                <a:srgbClr val="002060"/>
              </a:solidFill>
              <a:cs typeface="B Nazanin" panose="00000400000000000000" pitchFamily="2" charset="-78"/>
            </a:rPr>
            <a:t>آزمایش انعقاد خون </a:t>
          </a:r>
          <a:endParaRPr lang="en-US" sz="3200" kern="1200" dirty="0">
            <a:solidFill>
              <a:srgbClr val="002060"/>
            </a:solidFill>
            <a:cs typeface="B Nazanin" panose="00000400000000000000" pitchFamily="2" charset="-78"/>
          </a:endParaRPr>
        </a:p>
      </dsp:txBody>
      <dsp:txXfrm>
        <a:off x="2371741" y="3633157"/>
        <a:ext cx="6832013" cy="7142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3AFA21-FC27-49EA-A2D6-D63E27AD6B63}">
      <dsp:nvSpPr>
        <dsp:cNvPr id="0" name=""/>
        <dsp:cNvSpPr/>
      </dsp:nvSpPr>
      <dsp:spPr>
        <a:xfrm>
          <a:off x="645902" y="0"/>
          <a:ext cx="7320222" cy="4561251"/>
        </a:xfrm>
        <a:prstGeom prst="rightArrow">
          <a:avLst/>
        </a:prstGeom>
        <a:solidFill>
          <a:schemeClr val="dk2">
            <a:tint val="40000"/>
            <a:hueOff val="0"/>
            <a:satOff val="0"/>
            <a:lumOff val="0"/>
            <a:alphaOff val="0"/>
          </a:schemeClr>
        </a:solidFill>
        <a:ln>
          <a:noFill/>
        </a:ln>
        <a:effectLst>
          <a:outerShdw blurRad="38100" dist="254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D3369128-263A-4C5F-9FCD-E031B97E4035}">
      <dsp:nvSpPr>
        <dsp:cNvPr id="0" name=""/>
        <dsp:cNvSpPr/>
      </dsp:nvSpPr>
      <dsp:spPr>
        <a:xfrm>
          <a:off x="5072" y="1368375"/>
          <a:ext cx="2063582" cy="1824500"/>
        </a:xfrm>
        <a:prstGeom prst="round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1">
            <a:lnSpc>
              <a:spcPct val="90000"/>
            </a:lnSpc>
            <a:spcBef>
              <a:spcPct val="0"/>
            </a:spcBef>
            <a:spcAft>
              <a:spcPct val="35000"/>
            </a:spcAft>
          </a:pPr>
          <a:r>
            <a:rPr lang="fa-IR" sz="2900" b="1" kern="1200" smtClean="0">
              <a:effectLst/>
              <a:cs typeface="B Nazanin" panose="00000400000000000000" pitchFamily="2" charset="-78"/>
            </a:rPr>
            <a:t>فشار شریانی قبل از پمپ</a:t>
          </a:r>
          <a:endParaRPr lang="en-US" sz="2900" b="1" kern="1200" dirty="0">
            <a:effectLst/>
            <a:cs typeface="B Nazanin" panose="00000400000000000000" pitchFamily="2" charset="-78"/>
          </a:endParaRPr>
        </a:p>
      </dsp:txBody>
      <dsp:txXfrm>
        <a:off x="94137" y="1457440"/>
        <a:ext cx="1885452" cy="1646370"/>
      </dsp:txXfrm>
    </dsp:sp>
    <dsp:sp modelId="{ECABAF9E-C64D-409A-AC4E-0FB3A39B5B08}">
      <dsp:nvSpPr>
        <dsp:cNvPr id="0" name=""/>
        <dsp:cNvSpPr/>
      </dsp:nvSpPr>
      <dsp:spPr>
        <a:xfrm>
          <a:off x="2184505" y="1368375"/>
          <a:ext cx="2063582" cy="1824500"/>
        </a:xfrm>
        <a:prstGeom prst="round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1">
            <a:lnSpc>
              <a:spcPct val="90000"/>
            </a:lnSpc>
            <a:spcBef>
              <a:spcPct val="0"/>
            </a:spcBef>
            <a:spcAft>
              <a:spcPct val="35000"/>
            </a:spcAft>
          </a:pPr>
          <a:r>
            <a:rPr lang="fa-IR" sz="2900" b="1" kern="1200" smtClean="0">
              <a:effectLst/>
              <a:cs typeface="B Nazanin" panose="00000400000000000000" pitchFamily="2" charset="-78"/>
            </a:rPr>
            <a:t>فشار شریانی پس از پمپ </a:t>
          </a:r>
          <a:endParaRPr lang="en-US" sz="2900" b="1" kern="1200" dirty="0">
            <a:effectLst/>
            <a:cs typeface="B Nazanin" panose="00000400000000000000" pitchFamily="2" charset="-78"/>
          </a:endParaRPr>
        </a:p>
      </dsp:txBody>
      <dsp:txXfrm>
        <a:off x="2273570" y="1457440"/>
        <a:ext cx="1885452" cy="1646370"/>
      </dsp:txXfrm>
    </dsp:sp>
    <dsp:sp modelId="{D2B99121-A72E-4ABF-AD7B-B166B932B839}">
      <dsp:nvSpPr>
        <dsp:cNvPr id="0" name=""/>
        <dsp:cNvSpPr/>
      </dsp:nvSpPr>
      <dsp:spPr>
        <a:xfrm>
          <a:off x="4363938" y="1368375"/>
          <a:ext cx="2063582" cy="1824500"/>
        </a:xfrm>
        <a:prstGeom prst="round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fa-IR" sz="2900" b="1" kern="1200" smtClean="0">
              <a:effectLst/>
              <a:cs typeface="B Nazanin" panose="00000400000000000000" pitchFamily="2" charset="-78"/>
            </a:rPr>
            <a:t>فشار وریدی </a:t>
          </a:r>
          <a:endParaRPr lang="en-US" sz="2900" b="1" kern="1200" dirty="0">
            <a:effectLst/>
            <a:cs typeface="B Nazanin" panose="00000400000000000000" pitchFamily="2" charset="-78"/>
          </a:endParaRPr>
        </a:p>
      </dsp:txBody>
      <dsp:txXfrm>
        <a:off x="4453003" y="1457440"/>
        <a:ext cx="1885452" cy="1646370"/>
      </dsp:txXfrm>
    </dsp:sp>
    <dsp:sp modelId="{389CCF4E-492C-41FD-ADA5-42BFEB346573}">
      <dsp:nvSpPr>
        <dsp:cNvPr id="0" name=""/>
        <dsp:cNvSpPr/>
      </dsp:nvSpPr>
      <dsp:spPr>
        <a:xfrm>
          <a:off x="6543371" y="1368375"/>
          <a:ext cx="2063582" cy="1824500"/>
        </a:xfrm>
        <a:prstGeom prst="round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1">
            <a:lnSpc>
              <a:spcPct val="90000"/>
            </a:lnSpc>
            <a:spcBef>
              <a:spcPct val="0"/>
            </a:spcBef>
            <a:spcAft>
              <a:spcPct val="35000"/>
            </a:spcAft>
          </a:pPr>
          <a:r>
            <a:rPr lang="en-US" sz="2900" b="1" kern="1200" smtClean="0">
              <a:effectLst/>
              <a:cs typeface="B Nazanin" panose="00000400000000000000" pitchFamily="2" charset="-78"/>
            </a:rPr>
            <a:t>TMP</a:t>
          </a:r>
          <a:endParaRPr lang="en-US" sz="2900" b="1" kern="1200" dirty="0">
            <a:effectLst/>
            <a:cs typeface="B Nazanin" panose="00000400000000000000" pitchFamily="2" charset="-78"/>
          </a:endParaRPr>
        </a:p>
      </dsp:txBody>
      <dsp:txXfrm>
        <a:off x="6632436" y="1457440"/>
        <a:ext cx="1885452" cy="16463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91DD13-79EE-4799-96E4-47716A9A4705}">
      <dsp:nvSpPr>
        <dsp:cNvPr id="0" name=""/>
        <dsp:cNvSpPr/>
      </dsp:nvSpPr>
      <dsp:spPr>
        <a:xfrm>
          <a:off x="0" y="3659751"/>
          <a:ext cx="9711362" cy="800664"/>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en-US" sz="2800" b="1" kern="1200" dirty="0" smtClean="0">
              <a:solidFill>
                <a:schemeClr val="accent2">
                  <a:lumMod val="50000"/>
                </a:schemeClr>
              </a:solidFill>
              <a:latin typeface="Times New Roman" panose="02020603050405020304" pitchFamily="18" charset="0"/>
              <a:cs typeface="Times New Roman" panose="02020603050405020304" pitchFamily="18" charset="0"/>
            </a:rPr>
            <a:t>Factor </a:t>
          </a:r>
          <a:r>
            <a:rPr lang="en-US" sz="2800" b="1" kern="1200" dirty="0" err="1" smtClean="0">
              <a:solidFill>
                <a:schemeClr val="accent2">
                  <a:lumMod val="50000"/>
                </a:schemeClr>
              </a:solidFill>
              <a:latin typeface="Times New Roman" panose="02020603050405020304" pitchFamily="18" charset="0"/>
              <a:cs typeface="Times New Roman" panose="02020603050405020304" pitchFamily="18" charset="0"/>
            </a:rPr>
            <a:t>Xa</a:t>
          </a:r>
          <a:r>
            <a:rPr lang="en-US" sz="2800" b="1" kern="1200" dirty="0" smtClean="0">
              <a:solidFill>
                <a:schemeClr val="accent2">
                  <a:lumMod val="50000"/>
                </a:schemeClr>
              </a:solidFill>
              <a:latin typeface="Times New Roman" panose="02020603050405020304" pitchFamily="18" charset="0"/>
              <a:cs typeface="Times New Roman" panose="02020603050405020304" pitchFamily="18" charset="0"/>
            </a:rPr>
            <a:t>-activated ACT </a:t>
          </a:r>
          <a:endParaRPr lang="en-US" sz="2800"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0" y="3659751"/>
        <a:ext cx="9711362" cy="432358"/>
      </dsp:txXfrm>
    </dsp:sp>
    <dsp:sp modelId="{C596E1BB-F811-4C70-99DD-622BCEF08432}">
      <dsp:nvSpPr>
        <dsp:cNvPr id="0" name=""/>
        <dsp:cNvSpPr/>
      </dsp:nvSpPr>
      <dsp:spPr>
        <a:xfrm>
          <a:off x="0" y="4076097"/>
          <a:ext cx="9711362" cy="368305"/>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rtl="1">
            <a:lnSpc>
              <a:spcPct val="90000"/>
            </a:lnSpc>
            <a:spcBef>
              <a:spcPct val="0"/>
            </a:spcBef>
            <a:spcAft>
              <a:spcPct val="35000"/>
            </a:spcAft>
          </a:pPr>
          <a:r>
            <a:rPr lang="fa-IR" sz="2000" b="1" kern="1200" dirty="0" smtClean="0">
              <a:solidFill>
                <a:schemeClr val="accent2">
                  <a:lumMod val="75000"/>
                </a:schemeClr>
              </a:solidFill>
              <a:effectLst>
                <a:outerShdw blurRad="38100" dist="38100" dir="2700000" algn="tl">
                  <a:srgbClr val="000000">
                    <a:alpha val="43137"/>
                  </a:srgbClr>
                </a:outerShdw>
              </a:effectLst>
              <a:cs typeface="B Nazanin" panose="00000400000000000000" pitchFamily="2" charset="-78"/>
            </a:rPr>
            <a:t>روشی با حساسیت بالا به ویژه در طی استفاده از هپارین با وزن مولکولی کم مورد استفاده قرار می گیرد.</a:t>
          </a:r>
          <a:endParaRPr lang="en-US" sz="2000" kern="1200" dirty="0">
            <a:solidFill>
              <a:schemeClr val="accent2">
                <a:lumMod val="75000"/>
              </a:schemeClr>
            </a:solidFill>
            <a:effectLst>
              <a:outerShdw blurRad="38100" dist="38100" dir="2700000" algn="tl">
                <a:srgbClr val="000000">
                  <a:alpha val="43137"/>
                </a:srgbClr>
              </a:outerShdw>
            </a:effectLst>
            <a:cs typeface="B Nazanin" panose="00000400000000000000" pitchFamily="2" charset="-78"/>
          </a:endParaRPr>
        </a:p>
      </dsp:txBody>
      <dsp:txXfrm>
        <a:off x="0" y="4076097"/>
        <a:ext cx="9711362" cy="368305"/>
      </dsp:txXfrm>
    </dsp:sp>
    <dsp:sp modelId="{193FF036-EF35-40CF-8BDB-0E9253BCF2E9}">
      <dsp:nvSpPr>
        <dsp:cNvPr id="0" name=""/>
        <dsp:cNvSpPr/>
      </dsp:nvSpPr>
      <dsp:spPr>
        <a:xfrm rot="10800000">
          <a:off x="0" y="2440340"/>
          <a:ext cx="9711362" cy="1231421"/>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en-US" sz="2800" b="1" kern="1200" dirty="0" smtClean="0">
              <a:solidFill>
                <a:schemeClr val="accent3">
                  <a:lumMod val="50000"/>
                </a:schemeClr>
              </a:solidFill>
              <a:latin typeface="Times New Roman" panose="02020603050405020304" pitchFamily="18" charset="0"/>
              <a:cs typeface="Times New Roman" panose="02020603050405020304" pitchFamily="18" charset="0"/>
            </a:rPr>
            <a:t>Lee-White </a:t>
          </a:r>
          <a:r>
            <a:rPr lang="en-US" sz="2800" b="1" kern="1200" dirty="0" err="1" smtClean="0">
              <a:solidFill>
                <a:schemeClr val="accent3">
                  <a:lumMod val="50000"/>
                </a:schemeClr>
              </a:solidFill>
              <a:latin typeface="Times New Roman" panose="02020603050405020304" pitchFamily="18" charset="0"/>
              <a:cs typeface="Times New Roman" panose="02020603050405020304" pitchFamily="18" charset="0"/>
            </a:rPr>
            <a:t>Cloting</a:t>
          </a:r>
          <a:r>
            <a:rPr lang="en-US" sz="2800" b="1" kern="1200" dirty="0" smtClean="0">
              <a:solidFill>
                <a:schemeClr val="accent3">
                  <a:lumMod val="50000"/>
                </a:schemeClr>
              </a:solidFill>
              <a:latin typeface="Times New Roman" panose="02020603050405020304" pitchFamily="18" charset="0"/>
              <a:cs typeface="Times New Roman" panose="02020603050405020304" pitchFamily="18" charset="0"/>
            </a:rPr>
            <a:t> Time</a:t>
          </a:r>
          <a:endParaRPr lang="en-US" sz="2800" kern="1200" dirty="0">
            <a:solidFill>
              <a:schemeClr val="accent3">
                <a:lumMod val="50000"/>
              </a:schemeClr>
            </a:solidFill>
            <a:latin typeface="Times New Roman" panose="02020603050405020304" pitchFamily="18" charset="0"/>
            <a:cs typeface="Times New Roman" panose="02020603050405020304" pitchFamily="18" charset="0"/>
          </a:endParaRPr>
        </a:p>
      </dsp:txBody>
      <dsp:txXfrm rot="-10800000">
        <a:off x="0" y="2440340"/>
        <a:ext cx="9711362" cy="432228"/>
      </dsp:txXfrm>
    </dsp:sp>
    <dsp:sp modelId="{7FCF50FE-F83C-4158-99B5-0F2950D60C42}">
      <dsp:nvSpPr>
        <dsp:cNvPr id="0" name=""/>
        <dsp:cNvSpPr/>
      </dsp:nvSpPr>
      <dsp:spPr>
        <a:xfrm>
          <a:off x="0" y="2872569"/>
          <a:ext cx="9711362" cy="368195"/>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accent3">
                  <a:lumMod val="75000"/>
                </a:schemeClr>
              </a:solidFill>
              <a:effectLst>
                <a:outerShdw blurRad="38100" dist="38100" dir="2700000" algn="tl">
                  <a:srgbClr val="000000">
                    <a:alpha val="43137"/>
                  </a:srgbClr>
                </a:outerShdw>
              </a:effectLst>
              <a:cs typeface="B Nazanin" panose="00000400000000000000" pitchFamily="2" charset="-78"/>
            </a:rPr>
            <a:t>با توجه به زمان طولانی جهت انعقاد بندرت استفاده می شود. </a:t>
          </a:r>
          <a:endParaRPr lang="en-US" sz="2400" kern="1200" dirty="0">
            <a:solidFill>
              <a:schemeClr val="accent3">
                <a:lumMod val="75000"/>
              </a:schemeClr>
            </a:solidFill>
            <a:effectLst>
              <a:outerShdw blurRad="38100" dist="38100" dir="2700000" algn="tl">
                <a:srgbClr val="000000">
                  <a:alpha val="43137"/>
                </a:srgbClr>
              </a:outerShdw>
            </a:effectLst>
            <a:cs typeface="B Nazanin" panose="00000400000000000000" pitchFamily="2" charset="-78"/>
          </a:endParaRPr>
        </a:p>
      </dsp:txBody>
      <dsp:txXfrm>
        <a:off x="0" y="2872569"/>
        <a:ext cx="9711362" cy="368195"/>
      </dsp:txXfrm>
    </dsp:sp>
    <dsp:sp modelId="{A747CCE9-E583-4319-A5FF-96F4B532FB59}">
      <dsp:nvSpPr>
        <dsp:cNvPr id="0" name=""/>
        <dsp:cNvSpPr/>
      </dsp:nvSpPr>
      <dsp:spPr>
        <a:xfrm rot="10800000">
          <a:off x="0" y="1220928"/>
          <a:ext cx="9711362" cy="1231421"/>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Activated </a:t>
          </a:r>
          <a:r>
            <a:rPr lang="en-US" sz="2800" b="1" kern="1200" dirty="0" err="1" smtClean="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Cloting</a:t>
          </a:r>
          <a:r>
            <a:rPr lang="en-US" sz="2800" b="1" kern="1200" dirty="0" smtClean="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Time</a:t>
          </a:r>
          <a:endParaRPr lang="en-US" sz="2800" kern="1200" dirty="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sp:txBody>
      <dsp:txXfrm rot="-10800000">
        <a:off x="0" y="1220928"/>
        <a:ext cx="9711362" cy="432228"/>
      </dsp:txXfrm>
    </dsp:sp>
    <dsp:sp modelId="{235A8A2C-16B5-4DB3-A962-5E2216CF6DEC}">
      <dsp:nvSpPr>
        <dsp:cNvPr id="0" name=""/>
        <dsp:cNvSpPr/>
      </dsp:nvSpPr>
      <dsp:spPr>
        <a:xfrm>
          <a:off x="0" y="1653157"/>
          <a:ext cx="9711362" cy="368195"/>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accent4">
                  <a:lumMod val="75000"/>
                </a:schemeClr>
              </a:solidFill>
              <a:effectLst>
                <a:outerShdw blurRad="38100" dist="38100" dir="2700000" algn="tl">
                  <a:srgbClr val="000000">
                    <a:alpha val="43137"/>
                  </a:srgbClr>
                </a:outerShdw>
              </a:effectLst>
              <a:cs typeface="B Nazanin" panose="00000400000000000000" pitchFamily="2" charset="-78"/>
            </a:rPr>
            <a:t>انجام آن بر بالین بیمار و تنها در هپارین معمولی کاربرد دارد. </a:t>
          </a:r>
          <a:endParaRPr lang="en-US" sz="2400" kern="1200" dirty="0">
            <a:solidFill>
              <a:schemeClr val="accent4">
                <a:lumMod val="75000"/>
              </a:schemeClr>
            </a:solidFill>
            <a:effectLst>
              <a:outerShdw blurRad="38100" dist="38100" dir="2700000" algn="tl">
                <a:srgbClr val="000000">
                  <a:alpha val="43137"/>
                </a:srgbClr>
              </a:outerShdw>
            </a:effectLst>
            <a:cs typeface="B Nazanin" panose="00000400000000000000" pitchFamily="2" charset="-78"/>
          </a:endParaRPr>
        </a:p>
      </dsp:txBody>
      <dsp:txXfrm>
        <a:off x="0" y="1653157"/>
        <a:ext cx="9711362" cy="368195"/>
      </dsp:txXfrm>
    </dsp:sp>
    <dsp:sp modelId="{9588B614-52EB-44B2-BC67-7114C1B11609}">
      <dsp:nvSpPr>
        <dsp:cNvPr id="0" name=""/>
        <dsp:cNvSpPr/>
      </dsp:nvSpPr>
      <dsp:spPr>
        <a:xfrm rot="10800000">
          <a:off x="0" y="1516"/>
          <a:ext cx="9711362" cy="1231421"/>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en-US" sz="2800" b="1" kern="1200" dirty="0" smtClean="0">
              <a:solidFill>
                <a:srgbClr val="002060"/>
              </a:solidFill>
              <a:latin typeface="Times New Roman" panose="02020603050405020304" pitchFamily="18" charset="0"/>
              <a:cs typeface="Times New Roman" panose="02020603050405020304" pitchFamily="18" charset="0"/>
            </a:rPr>
            <a:t>Whole-Blood Partial </a:t>
          </a:r>
          <a:r>
            <a:rPr lang="en-US" sz="2800" b="1" kern="1200" dirty="0" err="1" smtClean="0">
              <a:solidFill>
                <a:srgbClr val="002060"/>
              </a:solidFill>
              <a:latin typeface="Times New Roman" panose="02020603050405020304" pitchFamily="18" charset="0"/>
              <a:cs typeface="Times New Roman" panose="02020603050405020304" pitchFamily="18" charset="0"/>
            </a:rPr>
            <a:t>Thromboplastin</a:t>
          </a:r>
          <a:r>
            <a:rPr lang="en-US" sz="2800" b="1" kern="1200" dirty="0" smtClean="0">
              <a:solidFill>
                <a:srgbClr val="002060"/>
              </a:solidFill>
              <a:latin typeface="Times New Roman" panose="02020603050405020304" pitchFamily="18" charset="0"/>
              <a:cs typeface="Times New Roman" panose="02020603050405020304" pitchFamily="18" charset="0"/>
            </a:rPr>
            <a:t> Time</a:t>
          </a:r>
          <a:r>
            <a:rPr lang="fa-IR" sz="2800" b="1" kern="1200" dirty="0" smtClean="0">
              <a:solidFill>
                <a:srgbClr val="002060"/>
              </a:solidFill>
              <a:latin typeface="Times New Roman" panose="02020603050405020304" pitchFamily="18" charset="0"/>
              <a:cs typeface="Times New Roman" panose="02020603050405020304" pitchFamily="18" charset="0"/>
            </a:rPr>
            <a:t> </a:t>
          </a:r>
          <a:endParaRPr lang="en-US" sz="2800" kern="1200" dirty="0">
            <a:solidFill>
              <a:srgbClr val="002060"/>
            </a:solidFill>
            <a:latin typeface="Times New Roman" panose="02020603050405020304" pitchFamily="18" charset="0"/>
            <a:cs typeface="Times New Roman" panose="02020603050405020304" pitchFamily="18" charset="0"/>
          </a:endParaRPr>
        </a:p>
      </dsp:txBody>
      <dsp:txXfrm rot="-10800000">
        <a:off x="0" y="1516"/>
        <a:ext cx="9711362" cy="432228"/>
      </dsp:txXfrm>
    </dsp:sp>
    <dsp:sp modelId="{9C14C797-57C3-4429-BEC6-53965DC9F5D3}">
      <dsp:nvSpPr>
        <dsp:cNvPr id="0" name=""/>
        <dsp:cNvSpPr/>
      </dsp:nvSpPr>
      <dsp:spPr>
        <a:xfrm>
          <a:off x="0" y="433745"/>
          <a:ext cx="9711362" cy="368195"/>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rtl="1">
            <a:lnSpc>
              <a:spcPct val="90000"/>
            </a:lnSpc>
            <a:spcBef>
              <a:spcPct val="0"/>
            </a:spcBef>
            <a:spcAft>
              <a:spcPct val="35000"/>
            </a:spcAft>
          </a:pPr>
          <a:r>
            <a:rPr lang="fa-IR" sz="2400" b="1" kern="1200" dirty="0" smtClean="0">
              <a:solidFill>
                <a:srgbClr val="0070C0"/>
              </a:solidFill>
              <a:effectLst>
                <a:outerShdw blurRad="38100" dist="38100" dir="2700000" algn="tl">
                  <a:srgbClr val="000000">
                    <a:alpha val="43137"/>
                  </a:srgbClr>
                </a:outerShdw>
              </a:effectLst>
              <a:cs typeface="B Nazanin" panose="00000400000000000000" pitchFamily="2" charset="-78"/>
            </a:rPr>
            <a:t>تنها در هپارین معمولی کاربرد دارد. </a:t>
          </a:r>
          <a:endParaRPr lang="en-US" sz="2400" kern="1200" dirty="0">
            <a:solidFill>
              <a:srgbClr val="0070C0"/>
            </a:solidFill>
            <a:effectLst>
              <a:outerShdw blurRad="38100" dist="38100" dir="2700000" algn="tl">
                <a:srgbClr val="000000">
                  <a:alpha val="43137"/>
                </a:srgbClr>
              </a:outerShdw>
            </a:effectLst>
            <a:cs typeface="B Nazanin" panose="00000400000000000000" pitchFamily="2" charset="-78"/>
          </a:endParaRPr>
        </a:p>
      </dsp:txBody>
      <dsp:txXfrm>
        <a:off x="0" y="433745"/>
        <a:ext cx="9711362" cy="3681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F14837-1BE9-4E35-8C13-62EE99A511F9}">
      <dsp:nvSpPr>
        <dsp:cNvPr id="0" name=""/>
        <dsp:cNvSpPr/>
      </dsp:nvSpPr>
      <dsp:spPr>
        <a:xfrm rot="5400000">
          <a:off x="1642325" y="1009060"/>
          <a:ext cx="1578988" cy="190255"/>
        </a:xfrm>
        <a:prstGeom prst="rect">
          <a:avLst/>
        </a:prstGeom>
        <a:solidFill>
          <a:schemeClr val="accent2">
            <a:shade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1E207BD-716D-4534-9E0E-E1CFE405D05F}">
      <dsp:nvSpPr>
        <dsp:cNvPr id="0" name=""/>
        <dsp:cNvSpPr/>
      </dsp:nvSpPr>
      <dsp:spPr>
        <a:xfrm>
          <a:off x="2005790" y="1693"/>
          <a:ext cx="2113954" cy="1268372"/>
        </a:xfrm>
        <a:prstGeom prst="roundRect">
          <a:avLst>
            <a:gd name="adj" fmla="val 10000"/>
          </a:avLst>
        </a:prstGeom>
        <a:solidFill>
          <a:schemeClr val="accent2">
            <a:shade val="50000"/>
            <a:hueOff val="0"/>
            <a:satOff val="0"/>
            <a:lumOff val="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solidFill>
                <a:srgbClr val="002060"/>
              </a:solidFill>
              <a:cs typeface="B Nazanin" panose="00000400000000000000" pitchFamily="2" charset="-78"/>
            </a:rPr>
            <a:t>تجویز روتین هپارین</a:t>
          </a:r>
          <a:endParaRPr lang="en-US" sz="2800" b="1" kern="1200" dirty="0">
            <a:solidFill>
              <a:srgbClr val="002060"/>
            </a:solidFill>
            <a:cs typeface="B Nazanin" panose="00000400000000000000" pitchFamily="2" charset="-78"/>
          </a:endParaRPr>
        </a:p>
      </dsp:txBody>
      <dsp:txXfrm>
        <a:off x="2042939" y="38842"/>
        <a:ext cx="2039656" cy="1194074"/>
      </dsp:txXfrm>
    </dsp:sp>
    <dsp:sp modelId="{FBC760BA-2B54-4539-9BEC-D673EBE63A67}">
      <dsp:nvSpPr>
        <dsp:cNvPr id="0" name=""/>
        <dsp:cNvSpPr/>
      </dsp:nvSpPr>
      <dsp:spPr>
        <a:xfrm rot="5400000">
          <a:off x="1642325" y="2594526"/>
          <a:ext cx="1578988" cy="190255"/>
        </a:xfrm>
        <a:prstGeom prst="rect">
          <a:avLst/>
        </a:prstGeom>
        <a:solidFill>
          <a:schemeClr val="accent2">
            <a:shade val="90000"/>
            <a:hueOff val="-176961"/>
            <a:satOff val="1510"/>
            <a:lumOff val="8723"/>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6D1D490-741E-4F9D-8265-4C79AF37DADC}">
      <dsp:nvSpPr>
        <dsp:cNvPr id="0" name=""/>
        <dsp:cNvSpPr/>
      </dsp:nvSpPr>
      <dsp:spPr>
        <a:xfrm>
          <a:off x="2005790" y="1587159"/>
          <a:ext cx="2113954" cy="1268372"/>
        </a:xfrm>
        <a:prstGeom prst="roundRect">
          <a:avLst>
            <a:gd name="adj" fmla="val 10000"/>
          </a:avLst>
        </a:prstGeom>
        <a:solidFill>
          <a:schemeClr val="accent2">
            <a:shade val="50000"/>
            <a:hueOff val="-160979"/>
            <a:satOff val="1917"/>
            <a:lumOff val="1087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solidFill>
                <a:srgbClr val="002060"/>
              </a:solidFill>
              <a:cs typeface="B Nazanin" panose="00000400000000000000" pitchFamily="2" charset="-78"/>
            </a:rPr>
            <a:t>تجویر هپارین به مقدار کم</a:t>
          </a:r>
          <a:endParaRPr lang="en-US" sz="2800" b="1" kern="1200" dirty="0">
            <a:solidFill>
              <a:srgbClr val="002060"/>
            </a:solidFill>
            <a:cs typeface="B Nazanin" panose="00000400000000000000" pitchFamily="2" charset="-78"/>
          </a:endParaRPr>
        </a:p>
      </dsp:txBody>
      <dsp:txXfrm>
        <a:off x="2042939" y="1624308"/>
        <a:ext cx="2039656" cy="1194074"/>
      </dsp:txXfrm>
    </dsp:sp>
    <dsp:sp modelId="{6D00AC1D-0C72-44AC-BA6A-FAF6DD59B488}">
      <dsp:nvSpPr>
        <dsp:cNvPr id="0" name=""/>
        <dsp:cNvSpPr/>
      </dsp:nvSpPr>
      <dsp:spPr>
        <a:xfrm>
          <a:off x="2435058" y="3387259"/>
          <a:ext cx="2805082" cy="190255"/>
        </a:xfrm>
        <a:prstGeom prst="rect">
          <a:avLst/>
        </a:prstGeom>
        <a:solidFill>
          <a:schemeClr val="accent2">
            <a:shade val="90000"/>
            <a:hueOff val="-353921"/>
            <a:satOff val="3020"/>
            <a:lumOff val="17446"/>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2D8C4AA-3174-4713-B422-10CD8DD7E1FC}">
      <dsp:nvSpPr>
        <dsp:cNvPr id="0" name=""/>
        <dsp:cNvSpPr/>
      </dsp:nvSpPr>
      <dsp:spPr>
        <a:xfrm>
          <a:off x="2005790" y="3172625"/>
          <a:ext cx="2113954" cy="1268372"/>
        </a:xfrm>
        <a:prstGeom prst="roundRect">
          <a:avLst>
            <a:gd name="adj" fmla="val 10000"/>
          </a:avLst>
        </a:prstGeom>
        <a:solidFill>
          <a:schemeClr val="accent2">
            <a:shade val="50000"/>
            <a:hueOff val="-321957"/>
            <a:satOff val="3834"/>
            <a:lumOff val="2174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Nazanin" panose="00000400000000000000" pitchFamily="2" charset="-78"/>
            </a:rPr>
            <a:t>دیالیز بدون هپارین </a:t>
          </a:r>
          <a:endParaRPr lang="en-US" sz="2800" b="1" kern="1200" dirty="0">
            <a:solidFill>
              <a:srgbClr val="002060"/>
            </a:solidFill>
            <a:cs typeface="B Nazanin" panose="00000400000000000000" pitchFamily="2" charset="-78"/>
          </a:endParaRPr>
        </a:p>
      </dsp:txBody>
      <dsp:txXfrm>
        <a:off x="2042939" y="3209774"/>
        <a:ext cx="2039656" cy="1194074"/>
      </dsp:txXfrm>
    </dsp:sp>
    <dsp:sp modelId="{E936831D-CBBE-490E-BA1C-63190E8EBBA4}">
      <dsp:nvSpPr>
        <dsp:cNvPr id="0" name=""/>
        <dsp:cNvSpPr/>
      </dsp:nvSpPr>
      <dsp:spPr>
        <a:xfrm rot="16200000">
          <a:off x="4453885" y="2594526"/>
          <a:ext cx="1578988" cy="190255"/>
        </a:xfrm>
        <a:prstGeom prst="rect">
          <a:avLst/>
        </a:prstGeom>
        <a:solidFill>
          <a:schemeClr val="accent2">
            <a:shade val="90000"/>
            <a:hueOff val="-530882"/>
            <a:satOff val="4531"/>
            <a:lumOff val="26169"/>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6EADA54-4740-47DD-B53D-1C03B52FAEC8}">
      <dsp:nvSpPr>
        <dsp:cNvPr id="0" name=""/>
        <dsp:cNvSpPr/>
      </dsp:nvSpPr>
      <dsp:spPr>
        <a:xfrm>
          <a:off x="4817350" y="3172625"/>
          <a:ext cx="2113954" cy="1268372"/>
        </a:xfrm>
        <a:prstGeom prst="roundRect">
          <a:avLst>
            <a:gd name="adj" fmla="val 10000"/>
          </a:avLst>
        </a:prstGeom>
        <a:solidFill>
          <a:schemeClr val="accent2">
            <a:shade val="50000"/>
            <a:hueOff val="-482936"/>
            <a:satOff val="5751"/>
            <a:lumOff val="3261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b="1" kern="1200" dirty="0" smtClean="0">
              <a:solidFill>
                <a:srgbClr val="002060"/>
              </a:solidFill>
              <a:cs typeface="B Nazanin" panose="00000400000000000000" pitchFamily="2" charset="-78"/>
            </a:rPr>
            <a:t>هیرودین</a:t>
          </a:r>
          <a:endParaRPr lang="en-US" sz="3200" b="1" kern="1200" dirty="0">
            <a:solidFill>
              <a:srgbClr val="002060"/>
            </a:solidFill>
            <a:cs typeface="B Nazanin" panose="00000400000000000000" pitchFamily="2" charset="-78"/>
          </a:endParaRPr>
        </a:p>
      </dsp:txBody>
      <dsp:txXfrm>
        <a:off x="4854499" y="3209774"/>
        <a:ext cx="2039656" cy="1194074"/>
      </dsp:txXfrm>
    </dsp:sp>
    <dsp:sp modelId="{2C661790-773B-4595-A472-DF3E2E082582}">
      <dsp:nvSpPr>
        <dsp:cNvPr id="0" name=""/>
        <dsp:cNvSpPr/>
      </dsp:nvSpPr>
      <dsp:spPr>
        <a:xfrm rot="16200000">
          <a:off x="4453885" y="1009060"/>
          <a:ext cx="1578988" cy="190255"/>
        </a:xfrm>
        <a:prstGeom prst="rect">
          <a:avLst/>
        </a:prstGeom>
        <a:solidFill>
          <a:schemeClr val="accent2">
            <a:shade val="90000"/>
            <a:hueOff val="-707843"/>
            <a:satOff val="6041"/>
            <a:lumOff val="34892"/>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B3B7FDB-06EB-43A1-9C5D-C072636E5D76}">
      <dsp:nvSpPr>
        <dsp:cNvPr id="0" name=""/>
        <dsp:cNvSpPr/>
      </dsp:nvSpPr>
      <dsp:spPr>
        <a:xfrm>
          <a:off x="4817350" y="1587159"/>
          <a:ext cx="2113954" cy="1268372"/>
        </a:xfrm>
        <a:prstGeom prst="roundRect">
          <a:avLst>
            <a:gd name="adj" fmla="val 10000"/>
          </a:avLst>
        </a:prstGeom>
        <a:solidFill>
          <a:schemeClr val="accent2">
            <a:shade val="50000"/>
            <a:hueOff val="-643915"/>
            <a:satOff val="7668"/>
            <a:lumOff val="4348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solidFill>
                <a:srgbClr val="002060"/>
              </a:solidFill>
              <a:cs typeface="B Nazanin" panose="00000400000000000000" pitchFamily="2" charset="-78"/>
            </a:rPr>
            <a:t>استفاده ناحیه ای از پروستاسایکلین</a:t>
          </a:r>
          <a:endParaRPr lang="en-US" sz="2400" b="1" kern="1200" dirty="0">
            <a:solidFill>
              <a:srgbClr val="002060"/>
            </a:solidFill>
            <a:cs typeface="B Nazanin" panose="00000400000000000000" pitchFamily="2" charset="-78"/>
          </a:endParaRPr>
        </a:p>
      </dsp:txBody>
      <dsp:txXfrm>
        <a:off x="4854499" y="1624308"/>
        <a:ext cx="2039656" cy="1194074"/>
      </dsp:txXfrm>
    </dsp:sp>
    <dsp:sp modelId="{AC9B1EF6-523B-4DFC-9CC6-26D036DDC8C6}">
      <dsp:nvSpPr>
        <dsp:cNvPr id="0" name=""/>
        <dsp:cNvSpPr/>
      </dsp:nvSpPr>
      <dsp:spPr>
        <a:xfrm>
          <a:off x="5246619" y="216327"/>
          <a:ext cx="2805082" cy="190255"/>
        </a:xfrm>
        <a:prstGeom prst="rect">
          <a:avLst/>
        </a:prstGeom>
        <a:solidFill>
          <a:schemeClr val="accent2">
            <a:shade val="90000"/>
            <a:hueOff val="-530882"/>
            <a:satOff val="4531"/>
            <a:lumOff val="26169"/>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AD585CB-1463-4E37-B953-45331AF02FA9}">
      <dsp:nvSpPr>
        <dsp:cNvPr id="0" name=""/>
        <dsp:cNvSpPr/>
      </dsp:nvSpPr>
      <dsp:spPr>
        <a:xfrm>
          <a:off x="4817350" y="1693"/>
          <a:ext cx="2113954" cy="1268372"/>
        </a:xfrm>
        <a:prstGeom prst="roundRect">
          <a:avLst>
            <a:gd name="adj" fmla="val 10000"/>
          </a:avLst>
        </a:prstGeom>
        <a:solidFill>
          <a:schemeClr val="accent2">
            <a:shade val="50000"/>
            <a:hueOff val="-643915"/>
            <a:satOff val="7668"/>
            <a:lumOff val="4348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solidFill>
                <a:srgbClr val="002060"/>
              </a:solidFill>
              <a:cs typeface="B Nazanin" panose="00000400000000000000" pitchFamily="2" charset="-78"/>
            </a:rPr>
            <a:t>استفاده ناحیه ای از سیرات بعنوان یک ضدانعقاد</a:t>
          </a:r>
          <a:endParaRPr lang="en-US" sz="2400" b="1" kern="1200" dirty="0">
            <a:solidFill>
              <a:srgbClr val="002060"/>
            </a:solidFill>
            <a:cs typeface="B Nazanin" panose="00000400000000000000" pitchFamily="2" charset="-78"/>
          </a:endParaRPr>
        </a:p>
      </dsp:txBody>
      <dsp:txXfrm>
        <a:off x="4854499" y="38842"/>
        <a:ext cx="2039656" cy="1194074"/>
      </dsp:txXfrm>
    </dsp:sp>
    <dsp:sp modelId="{8348BBAB-4403-49EE-9E12-D9C28CDF1728}">
      <dsp:nvSpPr>
        <dsp:cNvPr id="0" name=""/>
        <dsp:cNvSpPr/>
      </dsp:nvSpPr>
      <dsp:spPr>
        <a:xfrm rot="5400000">
          <a:off x="7265446" y="1009060"/>
          <a:ext cx="1578988" cy="190255"/>
        </a:xfrm>
        <a:prstGeom prst="rect">
          <a:avLst/>
        </a:prstGeom>
        <a:solidFill>
          <a:schemeClr val="accent2">
            <a:shade val="90000"/>
            <a:hueOff val="-353921"/>
            <a:satOff val="3020"/>
            <a:lumOff val="17446"/>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A96D103-7BBD-4B3A-A210-C9C75711B724}">
      <dsp:nvSpPr>
        <dsp:cNvPr id="0" name=""/>
        <dsp:cNvSpPr/>
      </dsp:nvSpPr>
      <dsp:spPr>
        <a:xfrm>
          <a:off x="7628910" y="1693"/>
          <a:ext cx="2113954" cy="1268372"/>
        </a:xfrm>
        <a:prstGeom prst="roundRect">
          <a:avLst>
            <a:gd name="adj" fmla="val 10000"/>
          </a:avLst>
        </a:prstGeom>
        <a:solidFill>
          <a:schemeClr val="accent2">
            <a:shade val="50000"/>
            <a:hueOff val="-482936"/>
            <a:satOff val="5751"/>
            <a:lumOff val="3261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Nazanin" panose="00000400000000000000" pitchFamily="2" charset="-78"/>
            </a:rPr>
            <a:t>هپارین با وزن مولکولی کم </a:t>
          </a:r>
          <a:endParaRPr lang="en-US" sz="2800" b="1" kern="1200" dirty="0">
            <a:solidFill>
              <a:srgbClr val="002060"/>
            </a:solidFill>
            <a:cs typeface="B Nazanin" panose="00000400000000000000" pitchFamily="2" charset="-78"/>
          </a:endParaRPr>
        </a:p>
      </dsp:txBody>
      <dsp:txXfrm>
        <a:off x="7666059" y="38842"/>
        <a:ext cx="2039656" cy="1194074"/>
      </dsp:txXfrm>
    </dsp:sp>
    <dsp:sp modelId="{84E0D871-8B82-436D-B53E-F54E3A0D56C1}">
      <dsp:nvSpPr>
        <dsp:cNvPr id="0" name=""/>
        <dsp:cNvSpPr/>
      </dsp:nvSpPr>
      <dsp:spPr>
        <a:xfrm rot="5400000">
          <a:off x="7265446" y="2594526"/>
          <a:ext cx="1578988" cy="190255"/>
        </a:xfrm>
        <a:prstGeom prst="rect">
          <a:avLst/>
        </a:prstGeom>
        <a:solidFill>
          <a:schemeClr val="accent2">
            <a:shade val="90000"/>
            <a:hueOff val="-176961"/>
            <a:satOff val="1510"/>
            <a:lumOff val="8723"/>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6E3FFC0-F65E-4C35-B05A-4A2AA874CD52}">
      <dsp:nvSpPr>
        <dsp:cNvPr id="0" name=""/>
        <dsp:cNvSpPr/>
      </dsp:nvSpPr>
      <dsp:spPr>
        <a:xfrm>
          <a:off x="7628910" y="1587159"/>
          <a:ext cx="2113954" cy="1268372"/>
        </a:xfrm>
        <a:prstGeom prst="roundRect">
          <a:avLst>
            <a:gd name="adj" fmla="val 10000"/>
          </a:avLst>
        </a:prstGeom>
        <a:solidFill>
          <a:schemeClr val="accent2">
            <a:shade val="50000"/>
            <a:hueOff val="-321957"/>
            <a:satOff val="3834"/>
            <a:lumOff val="2174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Nazanin" panose="00000400000000000000" pitchFamily="2" charset="-78"/>
            </a:rPr>
            <a:t>استفاده ناحیه ای از پروتامین </a:t>
          </a:r>
          <a:endParaRPr lang="en-US" sz="2800" b="1" kern="1200" dirty="0">
            <a:solidFill>
              <a:srgbClr val="002060"/>
            </a:solidFill>
            <a:cs typeface="B Nazanin" panose="00000400000000000000" pitchFamily="2" charset="-78"/>
          </a:endParaRPr>
        </a:p>
      </dsp:txBody>
      <dsp:txXfrm>
        <a:off x="7666059" y="1624308"/>
        <a:ext cx="2039656" cy="1194074"/>
      </dsp:txXfrm>
    </dsp:sp>
    <dsp:sp modelId="{D7F6BFB5-D29C-4639-BE84-30BBCD32EF29}">
      <dsp:nvSpPr>
        <dsp:cNvPr id="0" name=""/>
        <dsp:cNvSpPr/>
      </dsp:nvSpPr>
      <dsp:spPr>
        <a:xfrm>
          <a:off x="7628910" y="3172625"/>
          <a:ext cx="2113954" cy="1268372"/>
        </a:xfrm>
        <a:prstGeom prst="roundRect">
          <a:avLst>
            <a:gd name="adj" fmla="val 10000"/>
          </a:avLst>
        </a:prstGeom>
        <a:solidFill>
          <a:schemeClr val="accent2">
            <a:shade val="50000"/>
            <a:hueOff val="-160979"/>
            <a:satOff val="1917"/>
            <a:lumOff val="10870"/>
            <a:alphaOff val="0"/>
          </a:schemeClr>
        </a:solidFill>
        <a:ln>
          <a:noFill/>
        </a:ln>
        <a:effectLst>
          <a:outerShdw blurRad="381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solidFill>
                <a:srgbClr val="002060"/>
              </a:solidFill>
              <a:cs typeface="B Nazanin" panose="00000400000000000000" pitchFamily="2" charset="-78"/>
            </a:rPr>
            <a:t>مهارکننده های ترومبین</a:t>
          </a:r>
          <a:endParaRPr lang="en-US" sz="2800" b="1" kern="1200" dirty="0">
            <a:solidFill>
              <a:srgbClr val="002060"/>
            </a:solidFill>
            <a:cs typeface="B Nazanin" panose="00000400000000000000" pitchFamily="2" charset="-78"/>
          </a:endParaRPr>
        </a:p>
      </dsp:txBody>
      <dsp:txXfrm>
        <a:off x="7666059" y="3209774"/>
        <a:ext cx="2039656" cy="11940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51849-F164-4997-825D-ADFC5568AE66}">
      <dsp:nvSpPr>
        <dsp:cNvPr id="0" name=""/>
        <dsp:cNvSpPr/>
      </dsp:nvSpPr>
      <dsp:spPr>
        <a:xfrm>
          <a:off x="0" y="373"/>
          <a:ext cx="10501337" cy="976310"/>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cs typeface="B Nazanin" panose="00000400000000000000" pitchFamily="2" charset="-78"/>
            </a:rPr>
            <a:t>تجویز معمول  هپارین بصورت انفوزیون مداوم </a:t>
          </a:r>
          <a:endParaRPr lang="en-US" sz="3600" b="1" kern="1200" dirty="0">
            <a:cs typeface="B Nazanin" panose="00000400000000000000" pitchFamily="2" charset="-78"/>
          </a:endParaRPr>
        </a:p>
      </dsp:txBody>
      <dsp:txXfrm>
        <a:off x="47660" y="48033"/>
        <a:ext cx="10406017" cy="880990"/>
      </dsp:txXfrm>
    </dsp:sp>
    <dsp:sp modelId="{C8EEC8C5-61ED-4B8D-B2DE-D7CE3E5969E8}">
      <dsp:nvSpPr>
        <dsp:cNvPr id="0" name=""/>
        <dsp:cNvSpPr/>
      </dsp:nvSpPr>
      <dsp:spPr>
        <a:xfrm>
          <a:off x="0" y="976683"/>
          <a:ext cx="10501337" cy="1059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417" tIns="24130" rIns="135128" bIns="24130" numCol="1" spcCol="1270" anchor="t" anchorCtr="0">
          <a:noAutofit/>
        </a:bodyPr>
        <a:lstStyle/>
        <a:p>
          <a:pPr marL="171450" lvl="1" indent="-171450" algn="just" defTabSz="844550" rtl="1">
            <a:lnSpc>
              <a:spcPct val="90000"/>
            </a:lnSpc>
            <a:spcBef>
              <a:spcPct val="0"/>
            </a:spcBef>
            <a:spcAft>
              <a:spcPct val="20000"/>
            </a:spcAft>
            <a:buChar char="••"/>
          </a:pPr>
          <a:r>
            <a:rPr lang="fa-IR" sz="1900" b="1" kern="1200" dirty="0" smtClean="0">
              <a:cs typeface="B Nazanin" panose="00000400000000000000" pitchFamily="2" charset="-78"/>
            </a:rPr>
            <a:t>در این روش یک بولوس اولیه (مثلا ۲۰۰۰ واحد) قبل از شروع دیالیز تجویز می شود. پس از ۳ تا ۵ دقیقه، انفوزیون هپارین به داخل لوله شریانی (از طریق پمپ هپارین) با سرعت ۱۲۰۰ واحد در ساعت شروع می شود. زمان انعقاد هر ساعت بررسی می شود و میزان انفوزیون بر اساس آن تنظیم می شود. یک ساعت قبل از خاتمه انفوزیون توقف می شود</a:t>
          </a:r>
          <a:r>
            <a:rPr lang="fa-IR" sz="2000" b="1" kern="1200" dirty="0" smtClean="0">
              <a:cs typeface="B Nazanin" panose="00000400000000000000" pitchFamily="2" charset="-78"/>
            </a:rPr>
            <a:t>.</a:t>
          </a:r>
          <a:endParaRPr lang="en-US" sz="2000" kern="1200" dirty="0">
            <a:cs typeface="B Nazanin" panose="00000400000000000000" pitchFamily="2" charset="-78"/>
          </a:endParaRPr>
        </a:p>
      </dsp:txBody>
      <dsp:txXfrm>
        <a:off x="0" y="976683"/>
        <a:ext cx="10501337" cy="1059945"/>
      </dsp:txXfrm>
    </dsp:sp>
    <dsp:sp modelId="{A92120F3-9AB5-46EC-A300-15AFD5AA9E7D}">
      <dsp:nvSpPr>
        <dsp:cNvPr id="0" name=""/>
        <dsp:cNvSpPr/>
      </dsp:nvSpPr>
      <dsp:spPr>
        <a:xfrm>
          <a:off x="0" y="2036628"/>
          <a:ext cx="10501337" cy="976310"/>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cs typeface="B Nazanin" panose="00000400000000000000" pitchFamily="2" charset="-78"/>
            </a:rPr>
            <a:t>تجویز هپارین به روش دوزهای بولوس مکرر </a:t>
          </a:r>
          <a:endParaRPr lang="en-US" sz="3600" b="1" kern="1200" dirty="0">
            <a:cs typeface="B Nazanin" panose="00000400000000000000" pitchFamily="2" charset="-78"/>
          </a:endParaRPr>
        </a:p>
      </dsp:txBody>
      <dsp:txXfrm>
        <a:off x="47660" y="2084288"/>
        <a:ext cx="10406017" cy="880990"/>
      </dsp:txXfrm>
    </dsp:sp>
    <dsp:sp modelId="{5F5DDFF7-3A27-4459-A5C5-5BF207D9D76A}">
      <dsp:nvSpPr>
        <dsp:cNvPr id="0" name=""/>
        <dsp:cNvSpPr/>
      </dsp:nvSpPr>
      <dsp:spPr>
        <a:xfrm>
          <a:off x="0" y="3012939"/>
          <a:ext cx="10501337" cy="745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417" tIns="25400" rIns="142240" bIns="25400" numCol="1" spcCol="1270" anchor="t" anchorCtr="0">
          <a:noAutofit/>
        </a:bodyPr>
        <a:lstStyle/>
        <a:p>
          <a:pPr marL="228600" lvl="1" indent="-228600" algn="r" defTabSz="889000" rtl="1">
            <a:lnSpc>
              <a:spcPct val="90000"/>
            </a:lnSpc>
            <a:spcBef>
              <a:spcPct val="0"/>
            </a:spcBef>
            <a:spcAft>
              <a:spcPct val="20000"/>
            </a:spcAft>
            <a:buChar char="••"/>
          </a:pPr>
          <a:r>
            <a:rPr lang="fa-IR" sz="2000" b="1" kern="1200" dirty="0" smtClean="0">
              <a:cs typeface="B Nazanin" panose="00000400000000000000" pitchFamily="2" charset="-78"/>
            </a:rPr>
            <a:t>دوز بولوس اولیه ( مثلا ۳۰۰۰ واحد) تجویز می شود. زمان انعقاد هر ساعت کنترل می شود. سپس دوز بولوس اضافی در صورت نیاز ۱۰۰۰ تا ۲۰۰۰ واحد تزریق می شود. </a:t>
          </a:r>
          <a:endParaRPr lang="en-US" sz="2000" kern="1200" dirty="0">
            <a:cs typeface="B Nazanin" panose="00000400000000000000" pitchFamily="2" charset="-78"/>
          </a:endParaRPr>
        </a:p>
      </dsp:txBody>
      <dsp:txXfrm>
        <a:off x="0" y="3012939"/>
        <a:ext cx="10501337" cy="7458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9FDBA-1642-4BC2-BB99-AF3A70C06B11}">
      <dsp:nvSpPr>
        <dsp:cNvPr id="0" name=""/>
        <dsp:cNvSpPr/>
      </dsp:nvSpPr>
      <dsp:spPr>
        <a:xfrm rot="5400000">
          <a:off x="2977258" y="201916"/>
          <a:ext cx="1953121" cy="1699215"/>
        </a:xfrm>
        <a:prstGeom prst="hexagon">
          <a:avLst>
            <a:gd name="adj" fmla="val 25000"/>
            <a:gd name="vf" fmla="val 115470"/>
          </a:avLst>
        </a:prstGeom>
        <a:gradFill rotWithShape="0">
          <a:gsLst>
            <a:gs pos="0">
              <a:schemeClr val="accent2">
                <a:hueOff val="0"/>
                <a:satOff val="0"/>
                <a:lumOff val="0"/>
                <a:alphaOff val="0"/>
                <a:tint val="64000"/>
                <a:lumMod val="118000"/>
              </a:schemeClr>
            </a:gs>
            <a:gs pos="100000">
              <a:schemeClr val="accent2">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مشکلات انعقادی</a:t>
          </a:r>
          <a:endParaRPr lang="en-US" sz="2400" b="1" kern="1200" dirty="0">
            <a:cs typeface="B Nazanin" panose="00000400000000000000" pitchFamily="2" charset="-78"/>
          </a:endParaRPr>
        </a:p>
      </dsp:txBody>
      <dsp:txXfrm rot="-5400000">
        <a:off x="3369005" y="379324"/>
        <a:ext cx="1169627" cy="1344399"/>
      </dsp:txXfrm>
    </dsp:sp>
    <dsp:sp modelId="{373D6853-753F-44CE-9A60-A6324F66CAE3}">
      <dsp:nvSpPr>
        <dsp:cNvPr id="0" name=""/>
        <dsp:cNvSpPr/>
      </dsp:nvSpPr>
      <dsp:spPr>
        <a:xfrm>
          <a:off x="4910364" y="447131"/>
          <a:ext cx="1386125" cy="11718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پریکاردیت</a:t>
          </a:r>
          <a:endParaRPr lang="en-US" sz="2400" b="1" kern="1200" dirty="0">
            <a:cs typeface="B Nazanin" panose="00000400000000000000" pitchFamily="2" charset="-78"/>
          </a:endParaRPr>
        </a:p>
      </dsp:txBody>
      <dsp:txXfrm>
        <a:off x="4910364" y="447131"/>
        <a:ext cx="1386125" cy="1171872"/>
      </dsp:txXfrm>
    </dsp:sp>
    <dsp:sp modelId="{7DB38FF1-432F-4AF2-8E0F-1993C801FF51}">
      <dsp:nvSpPr>
        <dsp:cNvPr id="0" name=""/>
        <dsp:cNvSpPr/>
      </dsp:nvSpPr>
      <dsp:spPr>
        <a:xfrm rot="5400000">
          <a:off x="1142106" y="201916"/>
          <a:ext cx="1953121" cy="1699215"/>
        </a:xfrm>
        <a:prstGeom prst="hexagon">
          <a:avLst>
            <a:gd name="adj" fmla="val 25000"/>
            <a:gd name="vf" fmla="val 115470"/>
          </a:avLst>
        </a:prstGeom>
        <a:gradFill rotWithShape="0">
          <a:gsLst>
            <a:gs pos="0">
              <a:schemeClr val="accent2">
                <a:hueOff val="0"/>
                <a:satOff val="0"/>
                <a:lumOff val="0"/>
                <a:alphaOff val="0"/>
                <a:tint val="64000"/>
                <a:lumMod val="118000"/>
              </a:schemeClr>
            </a:gs>
            <a:gs pos="100000">
              <a:schemeClr val="accent2">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b="1" kern="1200">
            <a:cs typeface="B Nazanin" panose="00000400000000000000" pitchFamily="2" charset="-78"/>
          </a:endParaRPr>
        </a:p>
      </dsp:txBody>
      <dsp:txXfrm rot="-5400000">
        <a:off x="1533853" y="379324"/>
        <a:ext cx="1169627" cy="1344399"/>
      </dsp:txXfrm>
    </dsp:sp>
    <dsp:sp modelId="{710FF41B-8A55-4D3A-B997-06CD65E97255}">
      <dsp:nvSpPr>
        <dsp:cNvPr id="0" name=""/>
        <dsp:cNvSpPr/>
      </dsp:nvSpPr>
      <dsp:spPr>
        <a:xfrm rot="5400000">
          <a:off x="2056166" y="1859725"/>
          <a:ext cx="1953121" cy="1699215"/>
        </a:xfrm>
        <a:prstGeom prst="hexagon">
          <a:avLst>
            <a:gd name="adj" fmla="val 25000"/>
            <a:gd name="vf" fmla="val 115470"/>
          </a:avLst>
        </a:prstGeom>
        <a:gradFill rotWithShape="0">
          <a:gsLst>
            <a:gs pos="0">
              <a:schemeClr val="accent2">
                <a:hueOff val="0"/>
                <a:satOff val="0"/>
                <a:lumOff val="0"/>
                <a:alphaOff val="0"/>
                <a:tint val="64000"/>
                <a:lumMod val="118000"/>
              </a:schemeClr>
            </a:gs>
            <a:gs pos="100000">
              <a:schemeClr val="accent2">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b="1" kern="1200" dirty="0" smtClean="0">
              <a:cs typeface="B Nazanin" panose="00000400000000000000" pitchFamily="2" charset="-78"/>
            </a:rPr>
            <a:t>خونریزی داخل مغز </a:t>
          </a:r>
          <a:endParaRPr lang="en-US" sz="2500" b="1" kern="1200" dirty="0">
            <a:cs typeface="B Nazanin" panose="00000400000000000000" pitchFamily="2" charset="-78"/>
          </a:endParaRPr>
        </a:p>
      </dsp:txBody>
      <dsp:txXfrm rot="-5400000">
        <a:off x="2447913" y="2037133"/>
        <a:ext cx="1169627" cy="1344399"/>
      </dsp:txXfrm>
    </dsp:sp>
    <dsp:sp modelId="{22D2EE2C-D1DE-4021-B856-37A7AF26DA79}">
      <dsp:nvSpPr>
        <dsp:cNvPr id="0" name=""/>
        <dsp:cNvSpPr/>
      </dsp:nvSpPr>
      <dsp:spPr>
        <a:xfrm>
          <a:off x="822041" y="2227213"/>
          <a:ext cx="1321056" cy="10380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خونریزی فعال </a:t>
          </a:r>
          <a:endParaRPr lang="en-US" sz="2400" b="1" kern="1200" dirty="0">
            <a:cs typeface="B Nazanin" panose="00000400000000000000" pitchFamily="2" charset="-78"/>
          </a:endParaRPr>
        </a:p>
      </dsp:txBody>
      <dsp:txXfrm>
        <a:off x="822041" y="2227213"/>
        <a:ext cx="1321056" cy="1038068"/>
      </dsp:txXfrm>
    </dsp:sp>
    <dsp:sp modelId="{FC73E3EB-98AD-49BB-B5E3-C273357FBE6B}">
      <dsp:nvSpPr>
        <dsp:cNvPr id="0" name=""/>
        <dsp:cNvSpPr/>
      </dsp:nvSpPr>
      <dsp:spPr>
        <a:xfrm rot="5400000">
          <a:off x="3891319" y="1859725"/>
          <a:ext cx="1953121" cy="1699215"/>
        </a:xfrm>
        <a:prstGeom prst="hexagon">
          <a:avLst>
            <a:gd name="adj" fmla="val 25000"/>
            <a:gd name="vf" fmla="val 115470"/>
          </a:avLst>
        </a:prstGeom>
        <a:gradFill rotWithShape="0">
          <a:gsLst>
            <a:gs pos="0">
              <a:schemeClr val="accent2">
                <a:hueOff val="0"/>
                <a:satOff val="0"/>
                <a:lumOff val="0"/>
                <a:alphaOff val="0"/>
                <a:tint val="64000"/>
                <a:lumMod val="118000"/>
              </a:schemeClr>
            </a:gs>
            <a:gs pos="100000">
              <a:schemeClr val="accent2">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b="1" kern="1200">
            <a:cs typeface="B Nazanin" panose="00000400000000000000" pitchFamily="2" charset="-78"/>
          </a:endParaRPr>
        </a:p>
      </dsp:txBody>
      <dsp:txXfrm rot="-5400000">
        <a:off x="4283066" y="2037133"/>
        <a:ext cx="1169627" cy="1344399"/>
      </dsp:txXfrm>
    </dsp:sp>
    <dsp:sp modelId="{24F734DE-71AE-47F4-8F37-206E9B4A0CBB}">
      <dsp:nvSpPr>
        <dsp:cNvPr id="0" name=""/>
        <dsp:cNvSpPr/>
      </dsp:nvSpPr>
      <dsp:spPr>
        <a:xfrm rot="5400000">
          <a:off x="2977258" y="3517534"/>
          <a:ext cx="1953121" cy="1699215"/>
        </a:xfrm>
        <a:prstGeom prst="hexagon">
          <a:avLst>
            <a:gd name="adj" fmla="val 25000"/>
            <a:gd name="vf" fmla="val 115470"/>
          </a:avLst>
        </a:prstGeom>
        <a:gradFill rotWithShape="0">
          <a:gsLst>
            <a:gs pos="0">
              <a:schemeClr val="accent2">
                <a:hueOff val="0"/>
                <a:satOff val="0"/>
                <a:lumOff val="0"/>
                <a:alphaOff val="0"/>
                <a:tint val="64000"/>
                <a:lumMod val="118000"/>
              </a:schemeClr>
            </a:gs>
            <a:gs pos="100000">
              <a:schemeClr val="accent2">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anose="00000400000000000000" pitchFamily="2" charset="-78"/>
            </a:rPr>
            <a:t>انجام دیالیز در بیماران شدیدا بدحال </a:t>
          </a:r>
          <a:endParaRPr lang="en-US" sz="2000" b="1" kern="1200" dirty="0">
            <a:cs typeface="B Nazanin" panose="00000400000000000000" pitchFamily="2" charset="-78"/>
          </a:endParaRPr>
        </a:p>
      </dsp:txBody>
      <dsp:txXfrm rot="-5400000">
        <a:off x="3369005" y="3694942"/>
        <a:ext cx="1169627" cy="1344399"/>
      </dsp:txXfrm>
    </dsp:sp>
    <dsp:sp modelId="{449F80EA-23D7-49D7-ACBB-1CD12B5F49D1}">
      <dsp:nvSpPr>
        <dsp:cNvPr id="0" name=""/>
        <dsp:cNvSpPr/>
      </dsp:nvSpPr>
      <dsp:spPr>
        <a:xfrm>
          <a:off x="4769305" y="3754264"/>
          <a:ext cx="1622250" cy="11718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1" kern="1200" dirty="0" smtClean="0">
              <a:cs typeface="B Nazanin" panose="00000400000000000000" pitchFamily="2" charset="-78"/>
            </a:rPr>
            <a:t>جراحی اخیر همراه با خطر یا عوارض خونریزی دهنده</a:t>
          </a:r>
          <a:endParaRPr lang="en-US" sz="1800" b="1" kern="1200" dirty="0">
            <a:cs typeface="B Nazanin" panose="00000400000000000000" pitchFamily="2" charset="-78"/>
          </a:endParaRPr>
        </a:p>
      </dsp:txBody>
      <dsp:txXfrm>
        <a:off x="4769305" y="3754264"/>
        <a:ext cx="1622250" cy="1171872"/>
      </dsp:txXfrm>
    </dsp:sp>
    <dsp:sp modelId="{A57CD382-67CD-4EFC-AFB4-E69E2A0D238F}">
      <dsp:nvSpPr>
        <dsp:cNvPr id="0" name=""/>
        <dsp:cNvSpPr/>
      </dsp:nvSpPr>
      <dsp:spPr>
        <a:xfrm rot="5400000">
          <a:off x="1142106" y="3517534"/>
          <a:ext cx="1953121" cy="1699215"/>
        </a:xfrm>
        <a:prstGeom prst="hexagon">
          <a:avLst>
            <a:gd name="adj" fmla="val 25000"/>
            <a:gd name="vf" fmla="val 115470"/>
          </a:avLst>
        </a:prstGeom>
        <a:gradFill rotWithShape="0">
          <a:gsLst>
            <a:gs pos="0">
              <a:schemeClr val="accent2">
                <a:hueOff val="0"/>
                <a:satOff val="0"/>
                <a:lumOff val="0"/>
                <a:alphaOff val="0"/>
                <a:tint val="64000"/>
                <a:lumMod val="118000"/>
              </a:schemeClr>
            </a:gs>
            <a:gs pos="100000">
              <a:schemeClr val="accent2">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b="1" kern="1200">
            <a:cs typeface="B Nazanin" panose="00000400000000000000" pitchFamily="2" charset="-78"/>
          </a:endParaRPr>
        </a:p>
      </dsp:txBody>
      <dsp:txXfrm rot="-5400000">
        <a:off x="1533853" y="3694942"/>
        <a:ext cx="1169627" cy="134439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B8B279-E12C-4CCE-96B6-7B70076B29CD}">
      <dsp:nvSpPr>
        <dsp:cNvPr id="0" name=""/>
        <dsp:cNvSpPr/>
      </dsp:nvSpPr>
      <dsp:spPr>
        <a:xfrm>
          <a:off x="4960" y="420272"/>
          <a:ext cx="2168637" cy="136217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smtClean="0">
              <a:cs typeface="B Nazanin" panose="00000400000000000000" pitchFamily="2" charset="-78"/>
            </a:rPr>
            <a:t>شستشو با هپارین</a:t>
          </a:r>
          <a:endParaRPr lang="en-US" sz="2400" b="1" kern="1200" dirty="0">
            <a:cs typeface="B Nazanin" panose="00000400000000000000" pitchFamily="2" charset="-78"/>
          </a:endParaRPr>
        </a:p>
      </dsp:txBody>
      <dsp:txXfrm>
        <a:off x="44857" y="460169"/>
        <a:ext cx="2088843" cy="1282381"/>
      </dsp:txXfrm>
    </dsp:sp>
    <dsp:sp modelId="{FC67114E-C2CF-464D-97CB-FFF5F6FA8E62}">
      <dsp:nvSpPr>
        <dsp:cNvPr id="0" name=""/>
        <dsp:cNvSpPr/>
      </dsp:nvSpPr>
      <dsp:spPr>
        <a:xfrm>
          <a:off x="2390461" y="832448"/>
          <a:ext cx="459751" cy="53782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b="1" kern="1200">
            <a:cs typeface="B Nazanin" panose="00000400000000000000" pitchFamily="2" charset="-78"/>
          </a:endParaRPr>
        </a:p>
      </dsp:txBody>
      <dsp:txXfrm>
        <a:off x="2390461" y="940012"/>
        <a:ext cx="321826" cy="322694"/>
      </dsp:txXfrm>
    </dsp:sp>
    <dsp:sp modelId="{EF84717A-645A-44EB-AE28-602AC425D9A3}">
      <dsp:nvSpPr>
        <dsp:cNvPr id="0" name=""/>
        <dsp:cNvSpPr/>
      </dsp:nvSpPr>
      <dsp:spPr>
        <a:xfrm>
          <a:off x="3041052" y="420272"/>
          <a:ext cx="2168637" cy="136217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anose="00000400000000000000" pitchFamily="2" charset="-78"/>
            </a:rPr>
            <a:t>افزایش دور پمپ خون (در حد ۴۰۰ میلی لیتر در دقیقه)</a:t>
          </a:r>
          <a:endParaRPr lang="en-US" sz="2000" b="1" kern="1200" dirty="0">
            <a:cs typeface="B Nazanin" panose="00000400000000000000" pitchFamily="2" charset="-78"/>
          </a:endParaRPr>
        </a:p>
      </dsp:txBody>
      <dsp:txXfrm>
        <a:off x="3080949" y="460169"/>
        <a:ext cx="2088843" cy="1282381"/>
      </dsp:txXfrm>
    </dsp:sp>
    <dsp:sp modelId="{185DFCE5-8CAF-438F-8312-A9CFBC40D0E3}">
      <dsp:nvSpPr>
        <dsp:cNvPr id="0" name=""/>
        <dsp:cNvSpPr/>
      </dsp:nvSpPr>
      <dsp:spPr>
        <a:xfrm>
          <a:off x="5426554" y="832448"/>
          <a:ext cx="459751" cy="53782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b="1" kern="1200">
            <a:cs typeface="B Nazanin" panose="00000400000000000000" pitchFamily="2" charset="-78"/>
          </a:endParaRPr>
        </a:p>
      </dsp:txBody>
      <dsp:txXfrm>
        <a:off x="5426554" y="940012"/>
        <a:ext cx="321826" cy="322694"/>
      </dsp:txXfrm>
    </dsp:sp>
    <dsp:sp modelId="{6F7D268C-BA99-47B1-AC47-77A7B33317B4}">
      <dsp:nvSpPr>
        <dsp:cNvPr id="0" name=""/>
        <dsp:cNvSpPr/>
      </dsp:nvSpPr>
      <dsp:spPr>
        <a:xfrm>
          <a:off x="6077145" y="420272"/>
          <a:ext cx="2168637" cy="136217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شستشوی متناوب با نرمال سالین</a:t>
          </a:r>
          <a:endParaRPr lang="en-US" sz="2400" b="1" kern="1200" dirty="0">
            <a:cs typeface="B Nazanin" panose="00000400000000000000" pitchFamily="2" charset="-78"/>
          </a:endParaRPr>
        </a:p>
      </dsp:txBody>
      <dsp:txXfrm>
        <a:off x="6117042" y="460169"/>
        <a:ext cx="2088843" cy="1282381"/>
      </dsp:txXfrm>
    </dsp:sp>
    <dsp:sp modelId="{186717BB-9D76-4F29-A615-923F8DCB5D8E}">
      <dsp:nvSpPr>
        <dsp:cNvPr id="0" name=""/>
        <dsp:cNvSpPr/>
      </dsp:nvSpPr>
      <dsp:spPr>
        <a:xfrm>
          <a:off x="8462646" y="832448"/>
          <a:ext cx="459751" cy="53782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b="1" kern="1200">
            <a:cs typeface="B Nazanin" panose="00000400000000000000" pitchFamily="2" charset="-78"/>
          </a:endParaRPr>
        </a:p>
      </dsp:txBody>
      <dsp:txXfrm>
        <a:off x="8462646" y="940012"/>
        <a:ext cx="321826" cy="322694"/>
      </dsp:txXfrm>
    </dsp:sp>
    <dsp:sp modelId="{4D4B3641-8734-427F-AC2C-9A6B81219B59}">
      <dsp:nvSpPr>
        <dsp:cNvPr id="0" name=""/>
        <dsp:cNvSpPr/>
      </dsp:nvSpPr>
      <dsp:spPr>
        <a:xfrm>
          <a:off x="9113238" y="420272"/>
          <a:ext cx="2168637" cy="136217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anose="00000400000000000000" pitchFamily="2" charset="-78"/>
            </a:rPr>
            <a:t>استفاده از محلول حاوی بیکربنات همراه با غلطت کم سیترات </a:t>
          </a:r>
          <a:endParaRPr lang="en-US" sz="2000" b="1" kern="1200" dirty="0">
            <a:cs typeface="B Nazanin" panose="00000400000000000000" pitchFamily="2" charset="-78"/>
          </a:endParaRPr>
        </a:p>
      </dsp:txBody>
      <dsp:txXfrm>
        <a:off x="9153135" y="460169"/>
        <a:ext cx="2088843" cy="128238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12192000" cy="6858000"/>
            <a:chOff x="0" y="0"/>
            <a:chExt cx="12192000" cy="6858000"/>
          </a:xfrm>
        </p:grpSpPr>
        <p:sp>
          <p:nvSpPr>
            <p:cNvPr id="8" name="Rectangle 7"/>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76279" y="1792223"/>
            <a:ext cx="990599" cy="304799"/>
          </a:xfrm>
        </p:spPr>
        <p:txBody>
          <a:bodyPr anchor="t"/>
          <a:lstStyle>
            <a:lvl1pPr algn="l">
              <a:defRPr b="0" i="0">
                <a:solidFill>
                  <a:schemeClr val="bg1"/>
                </a:solidFill>
              </a:defRPr>
            </a:lvl1pPr>
          </a:lstStyle>
          <a:p>
            <a:fld id="{D200B3F0-A9BC-48CE-8EB6-ECE965069900}" type="datetimeFigureOut">
              <a:rPr lang="en-US" dirty="0"/>
              <a:pPr/>
              <a:t>6/24/2020</a:t>
            </a:fld>
            <a:endParaRPr lang="en-US" dirty="0"/>
          </a:p>
        </p:txBody>
      </p:sp>
      <p:sp>
        <p:nvSpPr>
          <p:cNvPr id="5" name="Footer Placeholder 4"/>
          <p:cNvSpPr>
            <a:spLocks noGrp="1"/>
          </p:cNvSpPr>
          <p:nvPr>
            <p:ph type="ftr" sz="quarter" idx="11"/>
          </p:nvPr>
        </p:nvSpPr>
        <p:spPr bwMode="gray">
          <a:xfrm rot="5400000">
            <a:off x="8963575" y="3226820"/>
            <a:ext cx="3859795" cy="304801"/>
          </a:xfrm>
        </p:spPr>
        <p:txBody>
          <a:bodyPr anchor="b"/>
          <a:lstStyle>
            <a:lvl1pPr>
              <a:defRPr b="0" i="0">
                <a:solidFill>
                  <a:schemeClr val="bg1"/>
                </a:solidFill>
              </a:defRPr>
            </a:lvl1pPr>
          </a:lstStyle>
          <a:p>
            <a:r>
              <a:rPr lang="en-US" dirty="0"/>
              <a:t>
              </a:t>
            </a:r>
          </a:p>
        </p:txBody>
      </p:sp>
      <p:sp>
        <p:nvSpPr>
          <p:cNvPr id="17" name="Rectangle 16"/>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5945"/>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2683"/>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DF9FFFF-3106-4DDB-AA62-0C80862170D6}" type="datetimeFigureOut">
              <a:rPr lang="en-US" dirty="0"/>
              <a:t>6/24/2020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nchor="ct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A3DA38B7-AE95-4DC8-9A51-7A71F545B098}"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6" name="Rectangle 15"/>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1" name="TextBox 10"/>
          <p:cNvSpPr txBox="1"/>
          <p:nvPr/>
        </p:nvSpPr>
        <p:spPr bwMode="gray">
          <a:xfrm>
            <a:off x="898295" y="603589"/>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13" name="TextBox 12"/>
          <p:cNvSpPr txBox="1"/>
          <p:nvPr/>
        </p:nvSpPr>
        <p:spPr bwMode="gray">
          <a:xfrm>
            <a:off x="9705137" y="2613787"/>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74801" y="980517"/>
            <a:ext cx="8460983" cy="2705034"/>
          </a:xfrm>
        </p:spPr>
        <p:txBody>
          <a:bodyPr anchor="ct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86515"/>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5014393"/>
            <a:ext cx="8825659" cy="1012664"/>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86F1EC2B-8188-4AC2-9F0D-8D09C51D505A}"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24" name="Rectangle 23"/>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404477"/>
            <a:ext cx="8825659" cy="178870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38587" y="5024967"/>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212B75E-944F-430B-BE5F-C69FA8823C04}"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109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87261"/>
            <a:ext cx="3129168" cy="28397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10999"/>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87261"/>
            <a:ext cx="3145380" cy="28397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1" y="2603500"/>
            <a:ext cx="315744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87261"/>
            <a:ext cx="3161029" cy="283979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9AE0DC7-7F53-471C-A711-B3DA6F2535F3}" type="datetimeFigureOut">
              <a:rPr lang="en-US" dirty="0"/>
              <a:t>6/24/2020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20744" cy="576263"/>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11246"/>
            <a:ext cx="2691242" cy="158376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20745"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68865"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42840"/>
            <a:ext cx="2691242" cy="155217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09107"/>
            <a:ext cx="3050438" cy="92140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18992"/>
            <a:ext cx="2691242" cy="1576018"/>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09107"/>
            <a:ext cx="3054127" cy="89634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1" name="Straight Connector 20"/>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C1F4C9D-4618-451D-80C1-6A376BB42AB4}" type="datetimeFigureOut">
              <a:rPr lang="en-US" dirty="0"/>
              <a:t>6/24/2020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4D2318-CE40-42F6-962A-4C6D6CF697DB}"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97430"/>
            <a:ext cx="1409965" cy="4729626"/>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97429"/>
            <a:ext cx="6247546" cy="472962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476AC1-EB7F-4BEF-90D9-5764B50DAF8A}"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8" name="Rectangle 17"/>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20712A-F861-4AB0-A754-4F5A2033CD4B}"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4"/>
            <a:ext cx="4351023" cy="2283823"/>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24507B7-F2DC-4B2C-B14D-58A9766807A2}" type="datetimeFigureOut">
              <a:rPr lang="en-US" dirty="0"/>
              <a:t>6/24/2020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1368" y="2603500"/>
            <a:ext cx="4828744"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1" y="2603500"/>
            <a:ext cx="4825159" cy="3377705"/>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4A483D-5CB4-4842-8F2F-05D5276ACF63}" type="datetimeFigureOut">
              <a:rPr lang="en-US" dirty="0"/>
              <a:t>6/24/2020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36063"/>
            <a:ext cx="48251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212326"/>
            <a:ext cx="4825158" cy="2807476"/>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1" y="2603499"/>
            <a:ext cx="4825160" cy="608825"/>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2" y="3212327"/>
            <a:ext cx="4825159" cy="280747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1CE32E-9DC0-47C8-A657-48F5C3E4A10B}" type="datetimeFigureOut">
              <a:rPr lang="en-US" dirty="0"/>
              <a:t>6/24/2020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BDF5C0D-8C3A-4771-A43D-83937FC700D4}" type="datetimeFigureOut">
              <a:rPr lang="en-US" dirty="0"/>
              <a:t>6/24/2020</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03D2D6-FCC2-425A-A4A7-8058E8C01CB1}" type="datetimeFigureOut">
              <a:rPr lang="en-US" dirty="0"/>
              <a:t>6/24/2020</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6" name="Rectangle 5"/>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1" name="Group 10"/>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3129280"/>
            <a:ext cx="2793158" cy="289559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D8CF2683-E6E7-4CC3-9EEE-7854DD4F3545}" type="datetimeFigureOut">
              <a:rPr lang="en-US" dirty="0"/>
              <a:t>6/24/2020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8" name="Rectangle 7"/>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2" y="1143000"/>
            <a:ext cx="3227192"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E120F81-B39D-4CBB-8BF3-5D6E395D0F72}" type="datetimeFigureOut">
              <a:rPr lang="en-US" dirty="0"/>
              <a:t>6/24/2020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5" name="Rectangle 14"/>
            <p:cNvSpPr/>
            <p:nvPr/>
          </p:nvSpPr>
          <p:spPr>
            <a:xfrm>
              <a:off x="0" y="0"/>
              <a:ext cx="12192000" cy="6858000"/>
            </a:xfrm>
            <a:prstGeom prst="rect">
              <a:avLst/>
            </a:prstGeom>
            <a:blipFill>
              <a:blip r:embed="rId19">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Oval 4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9" name="Oval 3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8" name="Oval 3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49" name="Oval 48"/>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47920"/>
            <a:ext cx="8761413" cy="72848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561110" y="6391839"/>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4" name="Date Placeholder 3"/>
          <p:cNvSpPr>
            <a:spLocks noGrp="1"/>
          </p:cNvSpPr>
          <p:nvPr>
            <p:ph type="dt" sz="half" idx="2"/>
          </p:nvPr>
        </p:nvSpPr>
        <p:spPr>
          <a:xfrm>
            <a:off x="10650938" y="6394407"/>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564B320A-89BA-47B2-A525-92E8D10B06E4}" type="datetimeFigureOut">
              <a:rPr lang="en-US" dirty="0"/>
              <a:t>6/24/2020</a:t>
            </a:fld>
            <a:endParaRPr lang="en-US" dirty="0"/>
          </a:p>
        </p:txBody>
      </p:sp>
      <p:sp>
        <p:nvSpPr>
          <p:cNvPr id="20" name="Rectangle 19"/>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11.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1988659"/>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546334084"/>
              </p:ext>
            </p:extLst>
          </p:nvPr>
        </p:nvGraphicFramePr>
        <p:xfrm>
          <a:off x="750015" y="2373331"/>
          <a:ext cx="10736493" cy="4387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40561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مشاهدات بالینی</a:t>
            </a:r>
            <a:endParaRPr lang="en-US" dirty="0">
              <a:cs typeface="B Nazanin" panose="00000400000000000000" pitchFamily="2" charset="-78"/>
            </a:endParaRPr>
          </a:p>
        </p:txBody>
      </p:sp>
      <p:sp>
        <p:nvSpPr>
          <p:cNvPr id="3" name="Content Placeholder 2"/>
          <p:cNvSpPr>
            <a:spLocks noGrp="1"/>
          </p:cNvSpPr>
          <p:nvPr>
            <p:ph idx="1"/>
          </p:nvPr>
        </p:nvSpPr>
        <p:spPr>
          <a:xfrm>
            <a:off x="606175" y="2603500"/>
            <a:ext cx="10859785" cy="3416300"/>
          </a:xfrm>
        </p:spPr>
        <p:txBody>
          <a:bodyPr>
            <a:normAutofit fontScale="92500"/>
          </a:bodyPr>
          <a:lstStyle/>
          <a:p>
            <a:pPr algn="just" rtl="1">
              <a:lnSpc>
                <a:spcPct val="200000"/>
              </a:lnSpc>
            </a:pPr>
            <a:r>
              <a:rPr lang="fa-IR" sz="2800" b="1" dirty="0">
                <a:cs typeface="B Nazanin" panose="00000400000000000000" pitchFamily="2" charset="-78"/>
              </a:rPr>
              <a:t>مشاهده وضعیت خون در گردش از نظر تشکیل لخته با شستشوی مسیر با نرمال سالین امکان پذیر است. جهت انجام </a:t>
            </a:r>
            <a:r>
              <a:rPr lang="fa-IR" sz="2800" b="1" dirty="0" smtClean="0">
                <a:cs typeface="B Nazanin" panose="00000400000000000000" pitchFamily="2" charset="-78"/>
              </a:rPr>
              <a:t>این</a:t>
            </a:r>
            <a:r>
              <a:rPr lang="en-US" sz="2800" b="1" dirty="0" smtClean="0">
                <a:cs typeface="B Nazanin" panose="00000400000000000000" pitchFamily="2" charset="-78"/>
              </a:rPr>
              <a:t> </a:t>
            </a:r>
            <a:r>
              <a:rPr lang="fa-IR" sz="2800" b="1" dirty="0" smtClean="0">
                <a:cs typeface="B Nazanin" panose="00000400000000000000" pitchFamily="2" charset="-78"/>
              </a:rPr>
              <a:t>کار، لاین شریانی موقتا مسدود می شود.</a:t>
            </a:r>
          </a:p>
          <a:p>
            <a:pPr algn="just" rtl="1">
              <a:lnSpc>
                <a:spcPct val="200000"/>
              </a:lnSpc>
            </a:pPr>
            <a:r>
              <a:rPr lang="fa-IR" sz="2800" b="1" dirty="0" smtClean="0">
                <a:cs typeface="B Nazanin" panose="00000400000000000000" pitchFamily="2" charset="-78"/>
              </a:rPr>
              <a:t> یکی از معایب این روش جابجایی لخته خون ایجاد شده در چمبر شریانی و انسداد صافی می باشد.</a:t>
            </a:r>
            <a:endParaRPr lang="en-US" sz="2800" b="1" dirty="0">
              <a:cs typeface="B Nazanin" panose="00000400000000000000" pitchFamily="2" charset="-78"/>
            </a:endParaRPr>
          </a:p>
        </p:txBody>
      </p:sp>
    </p:spTree>
    <p:extLst>
      <p:ext uri="{BB962C8B-B14F-4D97-AF65-F5344CB8AC3E}">
        <p14:creationId xmlns:p14="http://schemas.microsoft.com/office/powerpoint/2010/main" val="2206442263"/>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416" y="2054832"/>
            <a:ext cx="4651512" cy="2480943"/>
          </a:xfrm>
        </p:spPr>
        <p:txBody>
          <a:bodyPr/>
          <a:lstStyle/>
          <a:p>
            <a:pPr algn="ctr" rtl="1"/>
            <a:r>
              <a:rPr lang="fa-IR" b="1" dirty="0" smtClean="0">
                <a:cs typeface="B Nazanin" panose="00000400000000000000" pitchFamily="2" charset="-78"/>
              </a:rPr>
              <a:t>نشانه های تشکیل لخته در مسیر خارج از بدن</a:t>
            </a:r>
            <a:endParaRPr lang="en-US" b="1" dirty="0">
              <a:cs typeface="B Nazanin" panose="00000400000000000000" pitchFamily="2" charset="-78"/>
            </a:endParaRPr>
          </a:p>
        </p:txBody>
      </p:sp>
      <p:sp>
        <p:nvSpPr>
          <p:cNvPr id="3" name="Text Placeholder 2"/>
          <p:cNvSpPr>
            <a:spLocks noGrp="1"/>
          </p:cNvSpPr>
          <p:nvPr>
            <p:ph type="body" idx="1"/>
          </p:nvPr>
        </p:nvSpPr>
        <p:spPr>
          <a:xfrm>
            <a:off x="6782542" y="1220225"/>
            <a:ext cx="4693690" cy="5029200"/>
          </a:xfrm>
          <a:ln>
            <a:solidFill>
              <a:srgbClr val="FFC000"/>
            </a:solidFill>
          </a:ln>
        </p:spPr>
        <p:txBody>
          <a:bodyPr>
            <a:noAutofit/>
          </a:bodyPr>
          <a:lstStyle/>
          <a:p>
            <a:pPr marL="457200" indent="-457200" algn="just" rtl="1">
              <a:buFont typeface="Wingdings" panose="05000000000000000000" pitchFamily="2" charset="2"/>
              <a:buChar char="v"/>
            </a:pPr>
            <a:r>
              <a:rPr lang="fa-IR" sz="2800" dirty="0" smtClean="0">
                <a:solidFill>
                  <a:srgbClr val="0070C0"/>
                </a:solidFill>
                <a:cs typeface="B Nazanin" panose="00000400000000000000" pitchFamily="2" charset="-78"/>
              </a:rPr>
              <a:t>خو</a:t>
            </a:r>
            <a:r>
              <a:rPr lang="fa-IR" sz="2800" b="1" dirty="0" smtClean="0">
                <a:solidFill>
                  <a:srgbClr val="0070C0"/>
                </a:solidFill>
                <a:cs typeface="B Nazanin" panose="00000400000000000000" pitchFamily="2" charset="-78"/>
              </a:rPr>
              <a:t>ن بسیار تیره رنگ</a:t>
            </a:r>
          </a:p>
          <a:p>
            <a:pPr marL="457200" indent="-457200" algn="just" rtl="1">
              <a:buFont typeface="Wingdings" panose="05000000000000000000" pitchFamily="2" charset="2"/>
              <a:buChar char="v"/>
            </a:pPr>
            <a:r>
              <a:rPr lang="fa-IR" sz="2800" b="1" dirty="0" smtClean="0">
                <a:solidFill>
                  <a:srgbClr val="0070C0"/>
                </a:solidFill>
                <a:cs typeface="B Nazanin" panose="00000400000000000000" pitchFamily="2" charset="-78"/>
              </a:rPr>
              <a:t>رگه های سیاه رنگ در صافی </a:t>
            </a:r>
          </a:p>
          <a:p>
            <a:pPr marL="457200" indent="-457200" algn="just" rtl="1">
              <a:buFont typeface="Wingdings" panose="05000000000000000000" pitchFamily="2" charset="2"/>
              <a:buChar char="v"/>
            </a:pPr>
            <a:r>
              <a:rPr lang="fa-IR" sz="2800" b="1" dirty="0" smtClean="0">
                <a:solidFill>
                  <a:srgbClr val="0070C0"/>
                </a:solidFill>
                <a:cs typeface="B Nazanin" panose="00000400000000000000" pitchFamily="2" charset="-78"/>
              </a:rPr>
              <a:t>کف کردن خون در چمبرها از علایم زودرس </a:t>
            </a:r>
          </a:p>
          <a:p>
            <a:pPr marL="457200" indent="-457200" algn="just" rtl="1">
              <a:buFont typeface="Wingdings" panose="05000000000000000000" pitchFamily="2" charset="2"/>
              <a:buChar char="v"/>
            </a:pPr>
            <a:r>
              <a:rPr lang="fa-IR" sz="2800" b="1" dirty="0" smtClean="0">
                <a:solidFill>
                  <a:srgbClr val="0070C0"/>
                </a:solidFill>
                <a:cs typeface="B Nazanin" panose="00000400000000000000" pitchFamily="2" charset="-78"/>
              </a:rPr>
              <a:t>پر شدن سریع ترانسدیوسر از خون </a:t>
            </a:r>
          </a:p>
          <a:p>
            <a:pPr marL="457200" indent="-457200" algn="just" rtl="1">
              <a:buFont typeface="Wingdings" panose="05000000000000000000" pitchFamily="2" charset="2"/>
              <a:buChar char="v"/>
            </a:pPr>
            <a:r>
              <a:rPr lang="fa-IR" sz="2800" b="1" dirty="0" smtClean="0">
                <a:solidFill>
                  <a:srgbClr val="0070C0"/>
                </a:solidFill>
                <a:cs typeface="B Nazanin" panose="00000400000000000000" pitchFamily="2" charset="-78"/>
              </a:rPr>
              <a:t>پس زدن خون در مسیر وریدی </a:t>
            </a:r>
          </a:p>
          <a:p>
            <a:pPr marL="457200" indent="-457200" algn="just" rtl="1">
              <a:buFont typeface="Wingdings" panose="05000000000000000000" pitchFamily="2" charset="2"/>
              <a:buChar char="v"/>
            </a:pPr>
            <a:r>
              <a:rPr lang="fa-IR" sz="2800" b="1" dirty="0" smtClean="0">
                <a:solidFill>
                  <a:srgbClr val="0070C0"/>
                </a:solidFill>
                <a:cs typeface="B Nazanin" panose="00000400000000000000" pitchFamily="2" charset="-78"/>
              </a:rPr>
              <a:t>وجود لخته در قسمت شریانی صافی </a:t>
            </a:r>
            <a:endParaRPr lang="en-US" sz="2800" b="1" dirty="0">
              <a:solidFill>
                <a:srgbClr val="0070C0"/>
              </a:solidFill>
              <a:cs typeface="B Nazanin" panose="00000400000000000000" pitchFamily="2" charset="-78"/>
            </a:endParaRPr>
          </a:p>
        </p:txBody>
      </p:sp>
    </p:spTree>
    <p:extLst>
      <p:ext uri="{BB962C8B-B14F-4D97-AF65-F5344CB8AC3E}">
        <p14:creationId xmlns:p14="http://schemas.microsoft.com/office/powerpoint/2010/main" val="2341124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7017" y="855453"/>
            <a:ext cx="8761413" cy="728480"/>
          </a:xfrm>
        </p:spPr>
        <p:txBody>
          <a:bodyPr/>
          <a:lstStyle/>
          <a:p>
            <a:pPr algn="ctr" rtl="1"/>
            <a:r>
              <a:rPr lang="fa-IR" b="1" dirty="0">
                <a:cs typeface="B Nazanin" panose="00000400000000000000" pitchFamily="2" charset="-78"/>
              </a:rPr>
              <a:t>میزان فشار گردش خون خارج از </a:t>
            </a:r>
            <a:r>
              <a:rPr lang="fa-IR" b="1" dirty="0" smtClean="0">
                <a:cs typeface="B Nazanin" panose="00000400000000000000" pitchFamily="2" charset="-78"/>
              </a:rPr>
              <a:t>بدن                 </a:t>
            </a:r>
            <a:endParaRPr lang="en-US" b="1"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3568247109"/>
              </p:ext>
            </p:extLst>
          </p:nvPr>
        </p:nvGraphicFramePr>
        <p:xfrm>
          <a:off x="2843658" y="2212227"/>
          <a:ext cx="8612027" cy="45612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rot="16200000">
            <a:off x="-334916" y="3522436"/>
            <a:ext cx="4602822" cy="1754326"/>
          </a:xfrm>
          <a:prstGeom prst="rect">
            <a:avLst/>
          </a:prstGeom>
          <a:noFill/>
        </p:spPr>
        <p:txBody>
          <a:bodyPr wrap="square" rtlCol="0">
            <a:spAutoFit/>
          </a:bodyPr>
          <a:lstStyle/>
          <a:p>
            <a:pPr algn="ctr"/>
            <a:r>
              <a:rPr lang="fa-IR" sz="3600" b="1" dirty="0">
                <a:solidFill>
                  <a:schemeClr val="tx2">
                    <a:lumMod val="75000"/>
                  </a:schemeClr>
                </a:solidFill>
                <a:cs typeface="B Nazanin" panose="00000400000000000000" pitchFamily="2" charset="-78"/>
              </a:rPr>
              <a:t>فشارهای قابل اندازه گیری در </a:t>
            </a:r>
            <a:r>
              <a:rPr lang="fa-IR" sz="3600" b="1" dirty="0" smtClean="0">
                <a:solidFill>
                  <a:schemeClr val="tx2">
                    <a:lumMod val="75000"/>
                  </a:schemeClr>
                </a:solidFill>
                <a:cs typeface="B Nazanin" panose="00000400000000000000" pitchFamily="2" charset="-78"/>
              </a:rPr>
              <a:t>دستگاه های </a:t>
            </a:r>
            <a:r>
              <a:rPr lang="fa-IR" sz="3600" b="1" dirty="0">
                <a:solidFill>
                  <a:schemeClr val="tx2">
                    <a:lumMod val="75000"/>
                  </a:schemeClr>
                </a:solidFill>
                <a:cs typeface="B Nazanin" panose="00000400000000000000" pitchFamily="2" charset="-78"/>
              </a:rPr>
              <a:t>همودیالیز</a:t>
            </a:r>
          </a:p>
          <a:p>
            <a:pPr algn="ctr"/>
            <a:endParaRPr lang="en-US" sz="3600" dirty="0">
              <a:solidFill>
                <a:schemeClr val="tx2">
                  <a:lumMod val="75000"/>
                </a:schemeClr>
              </a:solidFill>
              <a:cs typeface="B Nazanin" panose="00000400000000000000" pitchFamily="2" charset="-78"/>
            </a:endParaRPr>
          </a:p>
        </p:txBody>
      </p:sp>
    </p:spTree>
    <p:extLst>
      <p:ext uri="{BB962C8B-B14F-4D97-AF65-F5344CB8AC3E}">
        <p14:creationId xmlns:p14="http://schemas.microsoft.com/office/powerpoint/2010/main" val="298524832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7970" y="834905"/>
            <a:ext cx="8761413" cy="728480"/>
          </a:xfrm>
        </p:spPr>
        <p:txBody>
          <a:bodyPr/>
          <a:lstStyle/>
          <a:p>
            <a:pPr algn="r" rtl="1"/>
            <a:r>
              <a:rPr lang="fa-IR" b="1" dirty="0">
                <a:solidFill>
                  <a:srgbClr val="FFFF00"/>
                </a:solidFill>
                <a:cs typeface="B Nazanin" panose="00000400000000000000" pitchFamily="2" charset="-78"/>
              </a:rPr>
              <a:t>ظاهر صافی پس از </a:t>
            </a:r>
            <a:r>
              <a:rPr lang="fa-IR" b="1" dirty="0" smtClean="0">
                <a:solidFill>
                  <a:srgbClr val="FFFF00"/>
                </a:solidFill>
                <a:cs typeface="B Nazanin" panose="00000400000000000000" pitchFamily="2" charset="-78"/>
              </a:rPr>
              <a:t> پایان </a:t>
            </a:r>
            <a:r>
              <a:rPr lang="fa-IR" b="1" dirty="0">
                <a:solidFill>
                  <a:srgbClr val="FFFF00"/>
                </a:solidFill>
                <a:cs typeface="B Nazanin" panose="00000400000000000000" pitchFamily="2" charset="-78"/>
              </a:rPr>
              <a:t>دیالیز </a:t>
            </a:r>
            <a:endParaRPr lang="en-US" b="1" dirty="0">
              <a:solidFill>
                <a:srgbClr val="FFFF00"/>
              </a:solidFill>
              <a:cs typeface="B Nazanin" panose="00000400000000000000" pitchFamily="2" charset="-78"/>
            </a:endParaRPr>
          </a:p>
        </p:txBody>
      </p:sp>
      <p:sp>
        <p:nvSpPr>
          <p:cNvPr id="3" name="Content Placeholder 2"/>
          <p:cNvSpPr>
            <a:spLocks noGrp="1"/>
          </p:cNvSpPr>
          <p:nvPr>
            <p:ph idx="1"/>
          </p:nvPr>
        </p:nvSpPr>
        <p:spPr>
          <a:xfrm>
            <a:off x="226031" y="2151437"/>
            <a:ext cx="11404314" cy="4629507"/>
          </a:xfrm>
        </p:spPr>
        <p:txBody>
          <a:bodyPr>
            <a:noAutofit/>
          </a:bodyPr>
          <a:lstStyle/>
          <a:p>
            <a:pPr marL="0" indent="0" algn="ctr" rtl="1">
              <a:lnSpc>
                <a:spcPct val="160000"/>
              </a:lnSpc>
              <a:buNone/>
            </a:pPr>
            <a:r>
              <a:rPr lang="fa-IR" sz="2800" b="1" dirty="0">
                <a:solidFill>
                  <a:srgbClr val="C00000"/>
                </a:solidFill>
                <a:cs typeface="B Nazanin" panose="00000400000000000000" pitchFamily="2" charset="-78"/>
              </a:rPr>
              <a:t>درجه بندی صافی بر اساس درصد الیاف انعقاد یافته </a:t>
            </a:r>
          </a:p>
          <a:p>
            <a:pPr marL="0" indent="0" algn="ctr" rtl="1">
              <a:lnSpc>
                <a:spcPct val="160000"/>
              </a:lnSpc>
              <a:buNone/>
            </a:pPr>
            <a:r>
              <a:rPr lang="fa-IR" sz="2000" b="1" dirty="0">
                <a:solidFill>
                  <a:schemeClr val="accent2">
                    <a:lumMod val="75000"/>
                  </a:schemeClr>
                </a:solidFill>
                <a:cs typeface="B Nazanin" panose="00000400000000000000" pitchFamily="2" charset="-78"/>
              </a:rPr>
              <a:t>درجه </a:t>
            </a:r>
            <a:r>
              <a:rPr lang="fa-IR" sz="2000" b="1" dirty="0" smtClean="0">
                <a:solidFill>
                  <a:schemeClr val="accent2">
                    <a:lumMod val="75000"/>
                  </a:schemeClr>
                </a:solidFill>
                <a:cs typeface="B Nazanin" panose="00000400000000000000" pitchFamily="2" charset="-78"/>
              </a:rPr>
              <a:t>یک:</a:t>
            </a:r>
            <a:r>
              <a:rPr lang="fa-IR" sz="2000" b="1" dirty="0" smtClean="0">
                <a:cs typeface="B Nazanin" panose="00000400000000000000" pitchFamily="2" charset="-78"/>
              </a:rPr>
              <a:t> کمتر </a:t>
            </a:r>
            <a:r>
              <a:rPr lang="fa-IR" sz="2000" b="1" dirty="0">
                <a:cs typeface="B Nazanin" panose="00000400000000000000" pitchFamily="2" charset="-78"/>
              </a:rPr>
              <a:t>از </a:t>
            </a:r>
            <a:r>
              <a:rPr lang="fa-IR" sz="2000" b="1" dirty="0" smtClean="0">
                <a:cs typeface="B Nazanin" panose="00000400000000000000" pitchFamily="2" charset="-78"/>
              </a:rPr>
              <a:t>۱۰ ٪ الیاف </a:t>
            </a:r>
            <a:r>
              <a:rPr lang="fa-IR" sz="2000" b="1" dirty="0">
                <a:cs typeface="B Nazanin" panose="00000400000000000000" pitchFamily="2" charset="-78"/>
              </a:rPr>
              <a:t>منعقد شده است </a:t>
            </a:r>
            <a:endParaRPr lang="fa-IR" sz="2000" b="1" dirty="0" smtClean="0">
              <a:cs typeface="B Nazanin" panose="00000400000000000000" pitchFamily="2" charset="-78"/>
            </a:endParaRPr>
          </a:p>
          <a:p>
            <a:pPr marL="0" indent="0" algn="ctr" rtl="1">
              <a:lnSpc>
                <a:spcPct val="160000"/>
              </a:lnSpc>
              <a:buNone/>
            </a:pPr>
            <a:r>
              <a:rPr lang="fa-IR" sz="2000" b="1" dirty="0" smtClean="0">
                <a:solidFill>
                  <a:schemeClr val="accent2">
                    <a:lumMod val="75000"/>
                  </a:schemeClr>
                </a:solidFill>
                <a:cs typeface="B Nazanin" panose="00000400000000000000" pitchFamily="2" charset="-78"/>
              </a:rPr>
              <a:t>درجه دو</a:t>
            </a:r>
            <a:r>
              <a:rPr lang="fa-IR" sz="2000" b="1" dirty="0" smtClean="0">
                <a:cs typeface="B Nazanin" panose="00000400000000000000" pitchFamily="2" charset="-78"/>
              </a:rPr>
              <a:t>: کمتر از ۵۰ ٪ الیاف منعقد شده است</a:t>
            </a:r>
          </a:p>
          <a:p>
            <a:pPr marL="0" indent="0" algn="ctr" rtl="1">
              <a:lnSpc>
                <a:spcPct val="160000"/>
              </a:lnSpc>
              <a:buNone/>
            </a:pPr>
            <a:r>
              <a:rPr lang="fa-IR" sz="2000" b="1" dirty="0" smtClean="0">
                <a:solidFill>
                  <a:schemeClr val="accent2">
                    <a:lumMod val="75000"/>
                  </a:schemeClr>
                </a:solidFill>
                <a:cs typeface="B Nazanin" panose="00000400000000000000" pitchFamily="2" charset="-78"/>
              </a:rPr>
              <a:t>درجه سه:</a:t>
            </a:r>
            <a:r>
              <a:rPr lang="fa-IR" sz="2000" b="1" dirty="0" smtClean="0">
                <a:cs typeface="B Nazanin" panose="00000400000000000000" pitchFamily="2" charset="-78"/>
              </a:rPr>
              <a:t> </a:t>
            </a:r>
            <a:r>
              <a:rPr lang="fa-IR" sz="2000" b="1" dirty="0">
                <a:cs typeface="B Nazanin" panose="00000400000000000000" pitchFamily="2" charset="-78"/>
              </a:rPr>
              <a:t>بیشتر از </a:t>
            </a:r>
            <a:r>
              <a:rPr lang="fa-IR" sz="2000" b="1" dirty="0" smtClean="0">
                <a:cs typeface="B Nazanin" panose="00000400000000000000" pitchFamily="2" charset="-78"/>
              </a:rPr>
              <a:t>۵۰ ٪ الیاف </a:t>
            </a:r>
            <a:r>
              <a:rPr lang="fa-IR" sz="2000" b="1" dirty="0">
                <a:cs typeface="B Nazanin" panose="00000400000000000000" pitchFamily="2" charset="-78"/>
              </a:rPr>
              <a:t>منعقد شده </a:t>
            </a:r>
            <a:r>
              <a:rPr lang="fa-IR" sz="2000" b="1" dirty="0" smtClean="0">
                <a:cs typeface="B Nazanin" panose="00000400000000000000" pitchFamily="2" charset="-78"/>
              </a:rPr>
              <a:t>است</a:t>
            </a:r>
          </a:p>
          <a:p>
            <a:pPr marL="0" indent="0" algn="just" rtl="1">
              <a:buNone/>
            </a:pPr>
            <a:r>
              <a:rPr lang="fa-IR" sz="2400" b="1" dirty="0" smtClean="0">
                <a:cs typeface="B Nazanin" panose="00000400000000000000" pitchFamily="2" charset="-78"/>
              </a:rPr>
              <a:t>توجه:</a:t>
            </a:r>
          </a:p>
          <a:p>
            <a:pPr algn="just" rtl="1">
              <a:buFont typeface="Wingdings" panose="05000000000000000000" pitchFamily="2" charset="2"/>
              <a:buChar char="ü"/>
            </a:pPr>
            <a:r>
              <a:rPr lang="fa-IR" sz="2400" b="1" dirty="0" smtClean="0">
                <a:solidFill>
                  <a:srgbClr val="7030A0"/>
                </a:solidFill>
                <a:cs typeface="B Nazanin" panose="00000400000000000000" pitchFamily="2" charset="-78"/>
              </a:rPr>
              <a:t>وجود تعداد کمی الیاف منعقد شده غیرمعمول نیست. </a:t>
            </a:r>
          </a:p>
          <a:p>
            <a:pPr algn="just" rtl="1">
              <a:buFont typeface="Wingdings" panose="05000000000000000000" pitchFamily="2" charset="2"/>
              <a:buChar char="ü"/>
            </a:pPr>
            <a:r>
              <a:rPr lang="fa-IR" sz="2400" b="1" dirty="0" smtClean="0">
                <a:solidFill>
                  <a:srgbClr val="7030A0"/>
                </a:solidFill>
                <a:cs typeface="B Nazanin" panose="00000400000000000000" pitchFamily="2" charset="-78"/>
              </a:rPr>
              <a:t>تشکیل لخته های بزرگ در صافی و لاین ها باید توسط پرسنل دیالیز کتبا گزارش شود تا از آن بعنوان پارامتری جهت تعیین دوز آنتی کوآگولانت استفاده شود.</a:t>
            </a:r>
          </a:p>
          <a:p>
            <a:pPr marL="0" indent="0" algn="r" rtl="1">
              <a:lnSpc>
                <a:spcPct val="160000"/>
              </a:lnSpc>
              <a:buNone/>
            </a:pPr>
            <a:endParaRPr lang="fa-IR" sz="2000" b="1" dirty="0" smtClean="0"/>
          </a:p>
          <a:p>
            <a:pPr marL="0" indent="0" algn="r" rtl="1">
              <a:lnSpc>
                <a:spcPct val="160000"/>
              </a:lnSpc>
              <a:buNone/>
            </a:pPr>
            <a:endParaRPr lang="fa-IR" sz="2000" b="1" dirty="0"/>
          </a:p>
        </p:txBody>
      </p:sp>
    </p:spTree>
    <p:extLst>
      <p:ext uri="{BB962C8B-B14F-4D97-AF65-F5344CB8AC3E}">
        <p14:creationId xmlns:p14="http://schemas.microsoft.com/office/powerpoint/2010/main" val="2474353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10249361" cy="2677648"/>
          </a:xfrm>
        </p:spPr>
        <p:txBody>
          <a:bodyPr/>
          <a:lstStyle/>
          <a:p>
            <a:pPr algn="ctr" rtl="1"/>
            <a:r>
              <a:rPr lang="fa-IR" sz="6000" b="1" dirty="0" smtClean="0">
                <a:effectLst>
                  <a:reflection blurRad="6350" stA="55000" endA="300" endPos="45500" dir="5400000" sy="-100000" algn="bl" rotWithShape="0"/>
                </a:effectLst>
                <a:cs typeface="B Nazanin" panose="00000400000000000000" pitchFamily="2" charset="-78"/>
              </a:rPr>
              <a:t>                       آزمایشات انعقاد خون </a:t>
            </a:r>
            <a:endParaRPr lang="en-US" sz="6000" b="1" dirty="0">
              <a:effectLst>
                <a:reflection blurRad="6350" stA="55000" endA="300" endPos="45500" dir="5400000" sy="-100000" algn="bl" rotWithShape="0"/>
              </a:effectLst>
              <a:cs typeface="B Nazanin" panose="00000400000000000000" pitchFamily="2" charset="-78"/>
            </a:endParaRPr>
          </a:p>
        </p:txBody>
      </p:sp>
    </p:spTree>
    <p:extLst>
      <p:ext uri="{BB962C8B-B14F-4D97-AF65-F5344CB8AC3E}">
        <p14:creationId xmlns:p14="http://schemas.microsoft.com/office/powerpoint/2010/main" val="2690163629"/>
      </p:ext>
    </p:extLst>
  </p:cSld>
  <p:clrMapOvr>
    <a:masterClrMapping/>
  </p:clrMapOvr>
  <p:transition spd="slow">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83576" y="1520574"/>
            <a:ext cx="10120045" cy="397031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wrap="square" rtlCol="0">
            <a:spAutoFit/>
          </a:bodyPr>
          <a:lstStyle/>
          <a:p>
            <a:pPr marL="457200" indent="-457200" algn="just" rtl="1">
              <a:lnSpc>
                <a:spcPct val="150000"/>
              </a:lnSpc>
              <a:buFont typeface="Wingdings" panose="05000000000000000000" pitchFamily="2" charset="2"/>
              <a:buChar char="Ø"/>
            </a:pPr>
            <a:r>
              <a:rPr lang="fa-IR" sz="2800" b="1" dirty="0" smtClean="0">
                <a:solidFill>
                  <a:srgbClr val="002060"/>
                </a:solidFill>
                <a:cs typeface="B Nazanin" panose="00000400000000000000" pitchFamily="2" charset="-78"/>
              </a:rPr>
              <a:t>خون </a:t>
            </a:r>
            <a:r>
              <a:rPr lang="fa-IR" sz="2800" b="1" dirty="0">
                <a:solidFill>
                  <a:srgbClr val="002060"/>
                </a:solidFill>
                <a:cs typeface="B Nazanin" panose="00000400000000000000" pitchFamily="2" charset="-78"/>
              </a:rPr>
              <a:t>مورد نیاز جهت انجام </a:t>
            </a:r>
            <a:r>
              <a:rPr lang="fa-IR" sz="2800" b="1" dirty="0" smtClean="0">
                <a:solidFill>
                  <a:srgbClr val="002060"/>
                </a:solidFill>
                <a:cs typeface="B Nazanin" panose="00000400000000000000" pitchFamily="2" charset="-78"/>
              </a:rPr>
              <a:t>آزمایشات </a:t>
            </a:r>
            <a:r>
              <a:rPr lang="fa-IR" sz="2800" b="1" dirty="0">
                <a:solidFill>
                  <a:srgbClr val="002060"/>
                </a:solidFill>
                <a:cs typeface="B Nazanin" panose="00000400000000000000" pitchFamily="2" charset="-78"/>
              </a:rPr>
              <a:t>انعقادی باید از مسیر خون شریانی (قبل از محل تزریق هپارین) گرفته شود تا وضعیت انعقادی بیمار (نه وضعیت انعقادی جریان خون خارج از بدن) مشخص شود</a:t>
            </a:r>
            <a:r>
              <a:rPr lang="fa-IR" sz="2800" b="1" dirty="0" smtClean="0">
                <a:solidFill>
                  <a:srgbClr val="002060"/>
                </a:solidFill>
                <a:cs typeface="B Nazanin" panose="00000400000000000000" pitchFamily="2" charset="-78"/>
              </a:rPr>
              <a:t>.</a:t>
            </a:r>
            <a:endParaRPr lang="fa-IR" sz="2800" b="1" dirty="0">
              <a:solidFill>
                <a:srgbClr val="002060"/>
              </a:solidFill>
              <a:cs typeface="B Nazanin" panose="00000400000000000000" pitchFamily="2" charset="-78"/>
            </a:endParaRPr>
          </a:p>
          <a:p>
            <a:pPr marL="457200" indent="-457200" algn="just" rtl="1">
              <a:lnSpc>
                <a:spcPct val="150000"/>
              </a:lnSpc>
              <a:buFont typeface="Wingdings" panose="05000000000000000000" pitchFamily="2" charset="2"/>
              <a:buChar char="Ø"/>
            </a:pPr>
            <a:r>
              <a:rPr lang="fa-IR" sz="2800" b="1" dirty="0" smtClean="0">
                <a:solidFill>
                  <a:srgbClr val="002060"/>
                </a:solidFill>
                <a:cs typeface="B Nazanin" panose="00000400000000000000" pitchFamily="2" charset="-78"/>
              </a:rPr>
              <a:t>به علت مسائل </a:t>
            </a:r>
            <a:r>
              <a:rPr lang="fa-IR" sz="2800" b="1" dirty="0">
                <a:solidFill>
                  <a:srgbClr val="002060"/>
                </a:solidFill>
                <a:cs typeface="B Nazanin" panose="00000400000000000000" pitchFamily="2" charset="-78"/>
              </a:rPr>
              <a:t>اقتصادی و خطر کم عوارض خونریزی دهنده در طی استفاده از </a:t>
            </a:r>
            <a:r>
              <a:rPr lang="fa-IR" sz="2800" b="1" dirty="0" smtClean="0">
                <a:solidFill>
                  <a:srgbClr val="002060"/>
                </a:solidFill>
                <a:cs typeface="B Nazanin" panose="00000400000000000000" pitchFamily="2" charset="-78"/>
              </a:rPr>
              <a:t>هپارین، </a:t>
            </a:r>
            <a:r>
              <a:rPr lang="fa-IR" sz="2800" b="1" dirty="0">
                <a:solidFill>
                  <a:srgbClr val="002060"/>
                </a:solidFill>
                <a:cs typeface="B Nazanin" panose="00000400000000000000" pitchFamily="2" charset="-78"/>
              </a:rPr>
              <a:t>بطور کلی در شرایط معمول دیالیز </a:t>
            </a:r>
            <a:r>
              <a:rPr lang="fa-IR" sz="2800" b="1" dirty="0" smtClean="0">
                <a:solidFill>
                  <a:srgbClr val="002060"/>
                </a:solidFill>
                <a:cs typeface="B Nazanin" panose="00000400000000000000" pitchFamily="2" charset="-78"/>
              </a:rPr>
              <a:t>تست های </a:t>
            </a:r>
            <a:r>
              <a:rPr lang="fa-IR" sz="2800" b="1" dirty="0">
                <a:solidFill>
                  <a:srgbClr val="002060"/>
                </a:solidFill>
                <a:cs typeface="B Nazanin" panose="00000400000000000000" pitchFamily="2" charset="-78"/>
              </a:rPr>
              <a:t>انعقادی معمولا انجام نمی </a:t>
            </a:r>
            <a:r>
              <a:rPr lang="fa-IR" sz="2800" b="1" dirty="0" smtClean="0">
                <a:solidFill>
                  <a:srgbClr val="002060"/>
                </a:solidFill>
                <a:cs typeface="B Nazanin" panose="00000400000000000000" pitchFamily="2" charset="-78"/>
              </a:rPr>
              <a:t>شود</a:t>
            </a:r>
            <a:r>
              <a:rPr lang="fa-IR" sz="2800" dirty="0" smtClean="0">
                <a:solidFill>
                  <a:srgbClr val="002060"/>
                </a:solidFill>
                <a:cs typeface="B Nazanin" panose="00000400000000000000" pitchFamily="2" charset="-78"/>
              </a:rPr>
              <a:t>.</a:t>
            </a:r>
            <a:endParaRPr lang="en-US" sz="2800" dirty="0">
              <a:solidFill>
                <a:srgbClr val="002060"/>
              </a:solidFill>
              <a:cs typeface="B Nazanin" panose="00000400000000000000" pitchFamily="2" charset="-78"/>
            </a:endParaRPr>
          </a:p>
        </p:txBody>
      </p:sp>
    </p:spTree>
    <p:extLst>
      <p:ext uri="{BB962C8B-B14F-4D97-AF65-F5344CB8AC3E}">
        <p14:creationId xmlns:p14="http://schemas.microsoft.com/office/powerpoint/2010/main" val="147391245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5590" y="917098"/>
            <a:ext cx="8761413" cy="728480"/>
          </a:xfrm>
        </p:spPr>
        <p:txBody>
          <a:bodyPr/>
          <a:lstStyle/>
          <a:p>
            <a:pPr algn="ctr" rtl="1"/>
            <a:r>
              <a:rPr lang="fa-IR" b="1" dirty="0" smtClean="0">
                <a:cs typeface="B Nazanin" panose="00000400000000000000" pitchFamily="2" charset="-78"/>
              </a:rPr>
              <a:t>انواع تست های انعقادی </a:t>
            </a:r>
            <a:endParaRPr lang="en-US" b="1"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1127698775"/>
              </p:ext>
            </p:extLst>
          </p:nvPr>
        </p:nvGraphicFramePr>
        <p:xfrm>
          <a:off x="1230616" y="2282575"/>
          <a:ext cx="9711362" cy="44619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672140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66834" y="1160979"/>
            <a:ext cx="6154221" cy="584775"/>
          </a:xfrm>
          <a:prstGeom prst="rect">
            <a:avLst/>
          </a:prstGeom>
          <a:noFill/>
        </p:spPr>
        <p:txBody>
          <a:bodyPr wrap="square" rtlCol="0">
            <a:spAutoFit/>
          </a:bodyPr>
          <a:lstStyle/>
          <a:p>
            <a:pPr algn="ctr" rtl="1"/>
            <a:r>
              <a:rPr lang="fa-IR" sz="3200" b="1" dirty="0" smtClean="0">
                <a:solidFill>
                  <a:schemeClr val="bg1"/>
                </a:solidFill>
                <a:cs typeface="B Nazanin" panose="00000400000000000000" pitchFamily="2" charset="-78"/>
              </a:rPr>
              <a:t>زمان انعقاد هدف در همودیالیز</a:t>
            </a:r>
            <a:endParaRPr lang="en-US" sz="3200" b="1" dirty="0">
              <a:solidFill>
                <a:schemeClr val="bg1"/>
              </a:solidFill>
              <a:cs typeface="B Nazanin" panose="00000400000000000000"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991112878"/>
              </p:ext>
            </p:extLst>
          </p:nvPr>
        </p:nvGraphicFramePr>
        <p:xfrm>
          <a:off x="657545" y="2681556"/>
          <a:ext cx="10972800" cy="3554860"/>
        </p:xfrm>
        <a:graphic>
          <a:graphicData uri="http://schemas.openxmlformats.org/drawingml/2006/table">
            <a:tbl>
              <a:tblPr firstRow="1" bandRow="1">
                <a:tableStyleId>{BC89EF96-8CEA-46FF-86C4-4CE0E7609802}</a:tableStyleId>
              </a:tblPr>
              <a:tblGrid>
                <a:gridCol w="1828800">
                  <a:extLst>
                    <a:ext uri="{9D8B030D-6E8A-4147-A177-3AD203B41FA5}">
                      <a16:colId xmlns:a16="http://schemas.microsoft.com/office/drawing/2014/main" val="2155123420"/>
                    </a:ext>
                  </a:extLst>
                </a:gridCol>
                <a:gridCol w="1828800">
                  <a:extLst>
                    <a:ext uri="{9D8B030D-6E8A-4147-A177-3AD203B41FA5}">
                      <a16:colId xmlns:a16="http://schemas.microsoft.com/office/drawing/2014/main" val="298782717"/>
                    </a:ext>
                  </a:extLst>
                </a:gridCol>
                <a:gridCol w="1828800">
                  <a:extLst>
                    <a:ext uri="{9D8B030D-6E8A-4147-A177-3AD203B41FA5}">
                      <a16:colId xmlns:a16="http://schemas.microsoft.com/office/drawing/2014/main" val="4195740179"/>
                    </a:ext>
                  </a:extLst>
                </a:gridCol>
                <a:gridCol w="1828800">
                  <a:extLst>
                    <a:ext uri="{9D8B030D-6E8A-4147-A177-3AD203B41FA5}">
                      <a16:colId xmlns:a16="http://schemas.microsoft.com/office/drawing/2014/main" val="996547863"/>
                    </a:ext>
                  </a:extLst>
                </a:gridCol>
                <a:gridCol w="1828800">
                  <a:extLst>
                    <a:ext uri="{9D8B030D-6E8A-4147-A177-3AD203B41FA5}">
                      <a16:colId xmlns:a16="http://schemas.microsoft.com/office/drawing/2014/main" val="3766251425"/>
                    </a:ext>
                  </a:extLst>
                </a:gridCol>
                <a:gridCol w="1828800">
                  <a:extLst>
                    <a:ext uri="{9D8B030D-6E8A-4147-A177-3AD203B41FA5}">
                      <a16:colId xmlns:a16="http://schemas.microsoft.com/office/drawing/2014/main" val="444788091"/>
                    </a:ext>
                  </a:extLst>
                </a:gridCol>
              </a:tblGrid>
              <a:tr h="477031">
                <a:tc gridSpan="2">
                  <a:txBody>
                    <a:bodyPr/>
                    <a:lstStyle/>
                    <a:p>
                      <a:pPr algn="ctr" rtl="1"/>
                      <a:endParaRPr lang="en-US" sz="2000" dirty="0">
                        <a:cs typeface="B Nazanin" panose="00000400000000000000" pitchFamily="2" charset="-78"/>
                      </a:endParaRPr>
                    </a:p>
                  </a:txBody>
                  <a:tcPr/>
                </a:tc>
                <a:tc hMerge="1">
                  <a:txBody>
                    <a:bodyPr/>
                    <a:lstStyle/>
                    <a:p>
                      <a:endParaRPr lang="en-US"/>
                    </a:p>
                  </a:txBody>
                  <a:tcPr/>
                </a:tc>
                <a:tc gridSpan="2">
                  <a:txBody>
                    <a:bodyPr/>
                    <a:lstStyle/>
                    <a:p>
                      <a:pPr algn="ctr" rtl="1"/>
                      <a:r>
                        <a:rPr lang="fa-IR" sz="2400" dirty="0" smtClean="0">
                          <a:cs typeface="B Nazanin" panose="00000400000000000000" pitchFamily="2" charset="-78"/>
                        </a:rPr>
                        <a:t>تجویز روتین هپارین</a:t>
                      </a:r>
                      <a:endParaRPr lang="en-US" sz="2400" dirty="0">
                        <a:cs typeface="B Nazanin" panose="00000400000000000000" pitchFamily="2" charset="-78"/>
                      </a:endParaRPr>
                    </a:p>
                  </a:txBody>
                  <a:tcPr/>
                </a:tc>
                <a:tc hMerge="1">
                  <a:txBody>
                    <a:bodyPr/>
                    <a:lstStyle/>
                    <a:p>
                      <a:endParaRPr lang="en-US"/>
                    </a:p>
                  </a:txBody>
                  <a:tcPr/>
                </a:tc>
                <a:tc gridSpan="2">
                  <a:txBody>
                    <a:bodyPr/>
                    <a:lstStyle/>
                    <a:p>
                      <a:pPr algn="ctr" rtl="1"/>
                      <a:r>
                        <a:rPr lang="fa-IR" sz="2400" dirty="0" smtClean="0">
                          <a:cs typeface="B Nazanin" panose="00000400000000000000" pitchFamily="2" charset="-78"/>
                        </a:rPr>
                        <a:t>تجویز هپارین به مقدار کم</a:t>
                      </a:r>
                      <a:endParaRPr lang="en-US" sz="2400" dirty="0">
                        <a:cs typeface="B Nazanin" panose="00000400000000000000" pitchFamily="2" charset="-78"/>
                      </a:endParaRPr>
                    </a:p>
                  </a:txBody>
                  <a:tcPr/>
                </a:tc>
                <a:tc hMerge="1">
                  <a:txBody>
                    <a:bodyPr/>
                    <a:lstStyle/>
                    <a:p>
                      <a:endParaRPr lang="en-US"/>
                    </a:p>
                  </a:txBody>
                  <a:tcPr/>
                </a:tc>
                <a:extLst>
                  <a:ext uri="{0D108BD9-81ED-4DB2-BD59-A6C34878D82A}">
                    <a16:rowId xmlns:a16="http://schemas.microsoft.com/office/drawing/2014/main" val="2353889696"/>
                  </a:ext>
                </a:extLst>
              </a:tr>
              <a:tr h="477031">
                <a:tc gridSpan="2">
                  <a:txBody>
                    <a:bodyPr/>
                    <a:lstStyle/>
                    <a:p>
                      <a:pPr algn="ctr" rtl="1"/>
                      <a:endParaRPr lang="en-US" sz="2400" b="1" dirty="0">
                        <a:cs typeface="B Nazanin" panose="00000400000000000000" pitchFamily="2" charset="-78"/>
                      </a:endParaRPr>
                    </a:p>
                  </a:txBody>
                  <a:tcPr/>
                </a:tc>
                <a:tc hMerge="1">
                  <a:txBody>
                    <a:bodyPr/>
                    <a:lstStyle/>
                    <a:p>
                      <a:endParaRPr lang="en-US"/>
                    </a:p>
                  </a:txBody>
                  <a:tcPr/>
                </a:tc>
                <a:tc gridSpan="2">
                  <a:txBody>
                    <a:bodyPr/>
                    <a:lstStyle/>
                    <a:p>
                      <a:pPr algn="ctr" rtl="1"/>
                      <a:r>
                        <a:rPr lang="fa-IR" sz="2400" b="1" dirty="0" smtClean="0">
                          <a:cs typeface="B Nazanin" panose="00000400000000000000" pitchFamily="2" charset="-78"/>
                        </a:rPr>
                        <a:t>میزان مطلوب</a:t>
                      </a:r>
                      <a:endParaRPr lang="en-US" sz="2400" b="1" dirty="0">
                        <a:cs typeface="B Nazanin" panose="00000400000000000000" pitchFamily="2" charset="-78"/>
                      </a:endParaRPr>
                    </a:p>
                  </a:txBody>
                  <a:tcPr/>
                </a:tc>
                <a:tc hMerge="1">
                  <a:txBody>
                    <a:bodyPr/>
                    <a:lstStyle/>
                    <a:p>
                      <a:endParaRPr lang="en-US" dirty="0"/>
                    </a:p>
                  </a:txBody>
                  <a:tcPr/>
                </a:tc>
                <a:tc gridSpan="2">
                  <a:txBody>
                    <a:bodyPr/>
                    <a:lstStyle/>
                    <a:p>
                      <a:pPr algn="ctr" rtl="1"/>
                      <a:r>
                        <a:rPr lang="fa-IR" sz="2400" b="1" dirty="0" smtClean="0">
                          <a:cs typeface="B Nazanin" panose="00000400000000000000" pitchFamily="2" charset="-78"/>
                        </a:rPr>
                        <a:t>میزان مطلوب</a:t>
                      </a:r>
                      <a:endParaRPr lang="en-US" sz="2400" b="1" dirty="0">
                        <a:cs typeface="B Nazanin" panose="00000400000000000000" pitchFamily="2" charset="-78"/>
                      </a:endParaRPr>
                    </a:p>
                  </a:txBody>
                  <a:tcPr/>
                </a:tc>
                <a:tc hMerge="1">
                  <a:txBody>
                    <a:bodyPr/>
                    <a:lstStyle/>
                    <a:p>
                      <a:endParaRPr lang="en-US"/>
                    </a:p>
                  </a:txBody>
                  <a:tcPr/>
                </a:tc>
                <a:extLst>
                  <a:ext uri="{0D108BD9-81ED-4DB2-BD59-A6C34878D82A}">
                    <a16:rowId xmlns:a16="http://schemas.microsoft.com/office/drawing/2014/main" val="592316379"/>
                  </a:ext>
                </a:extLst>
              </a:tr>
              <a:tr h="477031">
                <a:tc>
                  <a:txBody>
                    <a:bodyPr/>
                    <a:lstStyle/>
                    <a:p>
                      <a:pPr algn="ctr" rtl="1"/>
                      <a:r>
                        <a:rPr lang="fa-IR" sz="2400" b="1" dirty="0" smtClean="0">
                          <a:cs typeface="B Nazanin" panose="00000400000000000000" pitchFamily="2" charset="-78"/>
                        </a:rPr>
                        <a:t>نوع آزمایش</a:t>
                      </a:r>
                      <a:endParaRPr lang="en-US" sz="2400" b="1" dirty="0">
                        <a:cs typeface="B Nazanin" panose="00000400000000000000" pitchFamily="2" charset="-78"/>
                      </a:endParaRPr>
                    </a:p>
                  </a:txBody>
                  <a:tcPr/>
                </a:tc>
                <a:tc>
                  <a:txBody>
                    <a:bodyPr/>
                    <a:lstStyle/>
                    <a:p>
                      <a:pPr algn="ctr" rtl="1"/>
                      <a:r>
                        <a:rPr lang="fa-IR" sz="2400" b="1" dirty="0" smtClean="0">
                          <a:cs typeface="B Nazanin" panose="00000400000000000000" pitchFamily="2" charset="-78"/>
                        </a:rPr>
                        <a:t>میزان طبیعی</a:t>
                      </a:r>
                      <a:endParaRPr lang="en-US" sz="2400" b="1" dirty="0">
                        <a:cs typeface="B Nazanin" panose="00000400000000000000" pitchFamily="2" charset="-78"/>
                      </a:endParaRPr>
                    </a:p>
                  </a:txBody>
                  <a:tcPr/>
                </a:tc>
                <a:tc>
                  <a:txBody>
                    <a:bodyPr/>
                    <a:lstStyle/>
                    <a:p>
                      <a:pPr algn="ctr" rtl="1"/>
                      <a:r>
                        <a:rPr lang="fa-IR" sz="2400" b="1" dirty="0" smtClean="0">
                          <a:cs typeface="B Nazanin" panose="00000400000000000000" pitchFamily="2" charset="-78"/>
                        </a:rPr>
                        <a:t>حین دیالیز</a:t>
                      </a:r>
                      <a:endParaRPr lang="en-US" sz="2400" b="1" dirty="0">
                        <a:cs typeface="B Nazanin" panose="00000400000000000000" pitchFamily="2" charset="-78"/>
                      </a:endParaRPr>
                    </a:p>
                  </a:txBody>
                  <a:tcPr/>
                </a:tc>
                <a:tc>
                  <a:txBody>
                    <a:bodyPr/>
                    <a:lstStyle/>
                    <a:p>
                      <a:pPr algn="ctr" rtl="1"/>
                      <a:r>
                        <a:rPr lang="fa-IR" sz="2400" b="1" dirty="0" smtClean="0">
                          <a:cs typeface="B Nazanin" panose="00000400000000000000" pitchFamily="2" charset="-78"/>
                        </a:rPr>
                        <a:t>پایان دیالیز</a:t>
                      </a:r>
                      <a:endParaRPr lang="en-US" sz="2400" b="1" dirty="0">
                        <a:cs typeface="B Nazanin" panose="00000400000000000000" pitchFamily="2" charset="-78"/>
                      </a:endParaRPr>
                    </a:p>
                  </a:txBody>
                  <a:tcPr/>
                </a:tc>
                <a:tc>
                  <a:txBody>
                    <a:bodyPr/>
                    <a:lstStyle/>
                    <a:p>
                      <a:pPr algn="ctr" rtl="1"/>
                      <a:r>
                        <a:rPr lang="fa-IR" sz="2400" b="1" dirty="0" smtClean="0">
                          <a:cs typeface="B Nazanin" panose="00000400000000000000" pitchFamily="2" charset="-78"/>
                        </a:rPr>
                        <a:t>حین دیالیز</a:t>
                      </a:r>
                      <a:endParaRPr lang="en-US" sz="2400" b="1" dirty="0">
                        <a:cs typeface="B Nazanin" panose="00000400000000000000" pitchFamily="2" charset="-78"/>
                      </a:endParaRPr>
                    </a:p>
                  </a:txBody>
                  <a:tcPr/>
                </a:tc>
                <a:tc>
                  <a:txBody>
                    <a:bodyPr/>
                    <a:lstStyle/>
                    <a:p>
                      <a:pPr algn="ctr" rtl="1"/>
                      <a:r>
                        <a:rPr lang="fa-IR" sz="2400" b="1" dirty="0" smtClean="0">
                          <a:cs typeface="B Nazanin" panose="00000400000000000000" pitchFamily="2" charset="-78"/>
                        </a:rPr>
                        <a:t>پایان دیالیز</a:t>
                      </a:r>
                      <a:endParaRPr lang="en-US" sz="2400" b="1" dirty="0">
                        <a:cs typeface="B Nazanin" panose="00000400000000000000" pitchFamily="2" charset="-78"/>
                      </a:endParaRPr>
                    </a:p>
                  </a:txBody>
                  <a:tcPr/>
                </a:tc>
                <a:extLst>
                  <a:ext uri="{0D108BD9-81ED-4DB2-BD59-A6C34878D82A}">
                    <a16:rowId xmlns:a16="http://schemas.microsoft.com/office/drawing/2014/main" val="2810528283"/>
                  </a:ext>
                </a:extLst>
              </a:tr>
              <a:tr h="823368">
                <a:tc>
                  <a:txBody>
                    <a:bodyPr/>
                    <a:lstStyle/>
                    <a:p>
                      <a:pPr algn="ctr" rtl="1"/>
                      <a:r>
                        <a:rPr lang="en-US" sz="2000" dirty="0" smtClean="0">
                          <a:cs typeface="B Nazanin" panose="00000400000000000000" pitchFamily="2" charset="-78"/>
                        </a:rPr>
                        <a:t>WBPTT</a:t>
                      </a:r>
                      <a:endParaRPr lang="en-US" sz="2000" dirty="0">
                        <a:cs typeface="B Nazanin" panose="00000400000000000000" pitchFamily="2" charset="-78"/>
                      </a:endParaRPr>
                    </a:p>
                  </a:txBody>
                  <a:tcPr/>
                </a:tc>
                <a:tc>
                  <a:txBody>
                    <a:bodyPr/>
                    <a:lstStyle/>
                    <a:p>
                      <a:pPr algn="ctr" rtl="1"/>
                      <a:r>
                        <a:rPr lang="en-US" sz="2000" dirty="0" smtClean="0">
                          <a:cs typeface="B Nazanin" panose="00000400000000000000" pitchFamily="2" charset="-78"/>
                        </a:rPr>
                        <a:t>60-85</a:t>
                      </a:r>
                      <a:r>
                        <a:rPr lang="en-US" sz="2000" dirty="0" smtClean="0">
                          <a:cs typeface="B Nazanin" panose="00000400000000000000" pitchFamily="2" charset="-78"/>
                          <a:sym typeface="Symbol" panose="05050102010706020507" pitchFamily="18" charset="2"/>
                        </a:rPr>
                        <a:t></a:t>
                      </a:r>
                      <a:endParaRPr lang="en-US" sz="2000" dirty="0">
                        <a:cs typeface="B Nazanin" panose="00000400000000000000" pitchFamily="2" charset="-78"/>
                      </a:endParaRPr>
                    </a:p>
                  </a:txBody>
                  <a:tcPr/>
                </a:tc>
                <a:tc>
                  <a:txBody>
                    <a:bodyPr/>
                    <a:lstStyle/>
                    <a:p>
                      <a:pPr algn="ctr" rtl="1"/>
                      <a:r>
                        <a:rPr lang="en-US" sz="2000" dirty="0" smtClean="0">
                          <a:cs typeface="B Nazanin" panose="00000400000000000000" pitchFamily="2" charset="-78"/>
                        </a:rPr>
                        <a:t>80%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(120-140)</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rPr>
                        <a:t>40%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(85-105)</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rPr>
                        <a:t>40%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(85-105)</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rPr>
                        <a:t>40%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(85-105)</a:t>
                      </a:r>
                      <a:endParaRPr lang="en-US" sz="2000" dirty="0">
                        <a:cs typeface="B Nazanin" panose="00000400000000000000" pitchFamily="2" charset="-78"/>
                      </a:endParaRPr>
                    </a:p>
                  </a:txBody>
                  <a:tcPr/>
                </a:tc>
                <a:extLst>
                  <a:ext uri="{0D108BD9-81ED-4DB2-BD59-A6C34878D82A}">
                    <a16:rowId xmlns:a16="http://schemas.microsoft.com/office/drawing/2014/main" val="4213489225"/>
                  </a:ext>
                </a:extLst>
              </a:tr>
              <a:tr h="823368">
                <a:tc>
                  <a:txBody>
                    <a:bodyPr/>
                    <a:lstStyle/>
                    <a:p>
                      <a:pPr algn="ctr" rtl="1"/>
                      <a:r>
                        <a:rPr lang="en-US" sz="2000" dirty="0" smtClean="0">
                          <a:cs typeface="B Nazanin" panose="00000400000000000000" pitchFamily="2" charset="-78"/>
                        </a:rPr>
                        <a:t>ACT</a:t>
                      </a:r>
                      <a:endParaRPr lang="en-US" sz="2000" dirty="0">
                        <a:cs typeface="B Nazanin" panose="00000400000000000000" pitchFamily="2" charset="-78"/>
                      </a:endParaRPr>
                    </a:p>
                  </a:txBody>
                  <a:tcPr/>
                </a:tc>
                <a:tc>
                  <a:txBody>
                    <a:bodyPr/>
                    <a:lstStyle/>
                    <a:p>
                      <a:pPr algn="ctr" rtl="1"/>
                      <a:r>
                        <a:rPr lang="en-US" sz="2000" dirty="0" smtClean="0">
                          <a:cs typeface="B Nazanin" panose="00000400000000000000" pitchFamily="2" charset="-78"/>
                        </a:rPr>
                        <a:t>120-150</a:t>
                      </a:r>
                      <a:r>
                        <a:rPr lang="en-US" sz="2000" dirty="0" smtClean="0">
                          <a:cs typeface="B Nazanin" panose="00000400000000000000" pitchFamily="2" charset="-78"/>
                          <a:sym typeface="Symbol" panose="05050102010706020507" pitchFamily="18" charset="2"/>
                        </a:rPr>
                        <a:t></a:t>
                      </a:r>
                      <a:endParaRPr lang="en-US" sz="2000" dirty="0">
                        <a:cs typeface="B Nazanin" panose="00000400000000000000" pitchFamily="2" charset="-78"/>
                      </a:endParaRPr>
                    </a:p>
                  </a:txBody>
                  <a:tcPr/>
                </a:tc>
                <a:tc>
                  <a:txBody>
                    <a:bodyPr/>
                    <a:lstStyle/>
                    <a:p>
                      <a:pPr algn="ctr" rtl="1"/>
                      <a:r>
                        <a:rPr lang="en-US" sz="2000" dirty="0" smtClean="0">
                          <a:cs typeface="B Nazanin" panose="00000400000000000000" pitchFamily="2" charset="-78"/>
                        </a:rPr>
                        <a:t>80%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(200-250)</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rPr>
                        <a:t>40%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(170-190)</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rPr>
                        <a:t>40%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(170-190)</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rPr>
                        <a:t>40%</a:t>
                      </a:r>
                      <a:r>
                        <a:rPr lang="en-US" sz="2000" dirty="0" smtClean="0">
                          <a:cs typeface="B Nazanin" panose="00000400000000000000" pitchFamily="2" charset="-78"/>
                          <a:sym typeface="Symbol" panose="05050102010706020507" pitchFamily="18" charset="2"/>
                        </a:rPr>
                        <a:t></a:t>
                      </a:r>
                    </a:p>
                    <a:p>
                      <a:pPr algn="ctr" rtl="1"/>
                      <a:r>
                        <a:rPr lang="en-US" sz="2000" dirty="0" smtClean="0">
                          <a:cs typeface="B Nazanin" panose="00000400000000000000" pitchFamily="2" charset="-78"/>
                          <a:sym typeface="Symbol" panose="05050102010706020507" pitchFamily="18" charset="2"/>
                        </a:rPr>
                        <a:t>(170-190)</a:t>
                      </a:r>
                      <a:endParaRPr lang="en-US" sz="2000" dirty="0" smtClean="0">
                        <a:cs typeface="B Nazanin" panose="00000400000000000000" pitchFamily="2" charset="-78"/>
                      </a:endParaRPr>
                    </a:p>
                  </a:txBody>
                  <a:tcPr/>
                </a:tc>
                <a:extLst>
                  <a:ext uri="{0D108BD9-81ED-4DB2-BD59-A6C34878D82A}">
                    <a16:rowId xmlns:a16="http://schemas.microsoft.com/office/drawing/2014/main" val="2409331003"/>
                  </a:ext>
                </a:extLst>
              </a:tr>
              <a:tr h="477031">
                <a:tc>
                  <a:txBody>
                    <a:bodyPr/>
                    <a:lstStyle/>
                    <a:p>
                      <a:pPr algn="ctr" rtl="1"/>
                      <a:r>
                        <a:rPr lang="en-US" sz="2000" dirty="0" smtClean="0">
                          <a:cs typeface="B Nazanin" panose="00000400000000000000" pitchFamily="2" charset="-78"/>
                        </a:rPr>
                        <a:t>LWCT</a:t>
                      </a:r>
                      <a:endParaRPr lang="en-US" sz="2000" dirty="0">
                        <a:cs typeface="B Nazanin" panose="00000400000000000000" pitchFamily="2" charset="-78"/>
                      </a:endParaRPr>
                    </a:p>
                  </a:txBody>
                  <a:tcPr/>
                </a:tc>
                <a:tc>
                  <a:txBody>
                    <a:bodyPr/>
                    <a:lstStyle/>
                    <a:p>
                      <a:pPr algn="ctr" rtl="1"/>
                      <a:r>
                        <a:rPr lang="en-US" sz="2000" dirty="0" smtClean="0">
                          <a:cs typeface="B Nazanin" panose="00000400000000000000" pitchFamily="2" charset="-78"/>
                        </a:rPr>
                        <a:t>4-8</a:t>
                      </a:r>
                      <a:r>
                        <a:rPr lang="en-US" sz="2000" dirty="0" smtClean="0">
                          <a:cs typeface="B Nazanin" panose="00000400000000000000" pitchFamily="2" charset="-78"/>
                          <a:sym typeface="Symbol" panose="05050102010706020507" pitchFamily="18" charset="2"/>
                        </a:rPr>
                        <a:t></a:t>
                      </a:r>
                      <a:endParaRPr lang="en-US" sz="2000" dirty="0">
                        <a:cs typeface="B Nazanin" panose="00000400000000000000" pitchFamily="2" charset="-78"/>
                      </a:endParaRPr>
                    </a:p>
                  </a:txBody>
                  <a:tcPr/>
                </a:tc>
                <a:tc>
                  <a:txBody>
                    <a:bodyPr/>
                    <a:lstStyle/>
                    <a:p>
                      <a:pPr algn="ctr" rtl="1"/>
                      <a:r>
                        <a:rPr lang="en-US" sz="2000" dirty="0" smtClean="0">
                          <a:cs typeface="B Nazanin" panose="00000400000000000000" pitchFamily="2" charset="-78"/>
                        </a:rPr>
                        <a:t>20-30</a:t>
                      </a:r>
                      <a:r>
                        <a:rPr lang="en-US" sz="2000" dirty="0" smtClean="0">
                          <a:cs typeface="B Nazanin" panose="00000400000000000000" pitchFamily="2" charset="-78"/>
                          <a:sym typeface="Symbol" panose="05050102010706020507" pitchFamily="18" charset="2"/>
                        </a:rPr>
                        <a:t></a:t>
                      </a:r>
                      <a:endParaRPr lang="en-US" sz="2000" dirty="0">
                        <a:cs typeface="B Nazanin" panose="00000400000000000000" pitchFamily="2" charset="-78"/>
                      </a:endParaRPr>
                    </a:p>
                  </a:txBody>
                  <a:tcPr/>
                </a:tc>
                <a:tc>
                  <a:txBody>
                    <a:bodyPr/>
                    <a:lstStyle/>
                    <a:p>
                      <a:pPr marL="0" marR="0" lvl="0" indent="0" algn="ctr" defTabSz="457200" rtl="1" eaLnBrk="1" fontAlgn="auto" latinLnBrk="0" hangingPunct="1">
                        <a:lnSpc>
                          <a:spcPct val="100000"/>
                        </a:lnSpc>
                        <a:spcBef>
                          <a:spcPts val="0"/>
                        </a:spcBef>
                        <a:spcAft>
                          <a:spcPts val="0"/>
                        </a:spcAft>
                        <a:buClrTx/>
                        <a:buSzTx/>
                        <a:buFontTx/>
                        <a:buNone/>
                        <a:tabLst/>
                        <a:defRPr/>
                      </a:pPr>
                      <a:r>
                        <a:rPr lang="en-US" sz="2000" dirty="0" smtClean="0">
                          <a:cs typeface="B Nazanin" panose="00000400000000000000" pitchFamily="2" charset="-78"/>
                          <a:sym typeface="Symbol" panose="05050102010706020507" pitchFamily="18" charset="2"/>
                        </a:rPr>
                        <a:t>9-16</a:t>
                      </a:r>
                      <a:endParaRPr lang="en-US" sz="2000" dirty="0" smtClean="0">
                        <a:cs typeface="B Nazanin" panose="00000400000000000000" pitchFamily="2" charset="-78"/>
                      </a:endParaRPr>
                    </a:p>
                  </a:txBody>
                  <a:tcPr/>
                </a:tc>
                <a:tc>
                  <a:txBody>
                    <a:bodyPr/>
                    <a:lstStyle/>
                    <a:p>
                      <a:pPr marL="0" marR="0" lvl="0" indent="0" algn="ctr" defTabSz="457200" rtl="1" eaLnBrk="1" fontAlgn="auto" latinLnBrk="0" hangingPunct="1">
                        <a:lnSpc>
                          <a:spcPct val="100000"/>
                        </a:lnSpc>
                        <a:spcBef>
                          <a:spcPts val="0"/>
                        </a:spcBef>
                        <a:spcAft>
                          <a:spcPts val="0"/>
                        </a:spcAft>
                        <a:buClrTx/>
                        <a:buSzTx/>
                        <a:buFontTx/>
                        <a:buNone/>
                        <a:tabLst/>
                        <a:defRPr/>
                      </a:pPr>
                      <a:r>
                        <a:rPr lang="en-US" sz="2000" dirty="0" smtClean="0">
                          <a:cs typeface="B Nazanin" panose="00000400000000000000" pitchFamily="2" charset="-78"/>
                          <a:sym typeface="Symbol" panose="05050102010706020507" pitchFamily="18" charset="2"/>
                        </a:rPr>
                        <a:t>9-16</a:t>
                      </a:r>
                      <a:endParaRPr lang="en-US" sz="2000" dirty="0" smtClean="0">
                        <a:cs typeface="B Nazanin" panose="00000400000000000000" pitchFamily="2" charset="-78"/>
                      </a:endParaRPr>
                    </a:p>
                  </a:txBody>
                  <a:tcPr/>
                </a:tc>
                <a:tc>
                  <a:txBody>
                    <a:bodyPr/>
                    <a:lstStyle/>
                    <a:p>
                      <a:pPr algn="ctr" rtl="1"/>
                      <a:r>
                        <a:rPr lang="en-US" sz="2000" dirty="0" smtClean="0">
                          <a:cs typeface="B Nazanin" panose="00000400000000000000" pitchFamily="2" charset="-78"/>
                          <a:sym typeface="Symbol" panose="05050102010706020507" pitchFamily="18" charset="2"/>
                        </a:rPr>
                        <a:t>9-16</a:t>
                      </a:r>
                      <a:endParaRPr lang="en-US" sz="2000" dirty="0">
                        <a:cs typeface="B Nazanin" panose="00000400000000000000" pitchFamily="2" charset="-78"/>
                      </a:endParaRPr>
                    </a:p>
                  </a:txBody>
                  <a:tcPr/>
                </a:tc>
                <a:extLst>
                  <a:ext uri="{0D108BD9-81ED-4DB2-BD59-A6C34878D82A}">
                    <a16:rowId xmlns:a16="http://schemas.microsoft.com/office/drawing/2014/main" val="1558537960"/>
                  </a:ext>
                </a:extLst>
              </a:tr>
            </a:tbl>
          </a:graphicData>
        </a:graphic>
      </p:graphicFrame>
    </p:spTree>
    <p:extLst>
      <p:ext uri="{BB962C8B-B14F-4D97-AF65-F5344CB8AC3E}">
        <p14:creationId xmlns:p14="http://schemas.microsoft.com/office/powerpoint/2010/main" val="1184311646"/>
      </p:ext>
    </p:extLst>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1519" y="1341582"/>
            <a:ext cx="3260029" cy="1600200"/>
          </a:xfrm>
        </p:spPr>
        <p:txBody>
          <a:bodyPr/>
          <a:lstStyle/>
          <a:p>
            <a:r>
              <a:rPr lang="fa-IR" sz="3600" b="1" dirty="0" smtClean="0">
                <a:cs typeface="B Nazanin" panose="00000400000000000000" pitchFamily="2" charset="-78"/>
              </a:rPr>
              <a:t>آنتی کوآگولانت ها </a:t>
            </a:r>
            <a:endParaRPr lang="en-US" sz="3600" b="1" dirty="0">
              <a:cs typeface="B Nazanin" panose="00000400000000000000" pitchFamily="2" charset="-78"/>
            </a:endParaRPr>
          </a:p>
        </p:txBody>
      </p:sp>
      <p:sp>
        <p:nvSpPr>
          <p:cNvPr id="3" name="Content Placeholder 2"/>
          <p:cNvSpPr>
            <a:spLocks noGrp="1"/>
          </p:cNvSpPr>
          <p:nvPr>
            <p:ph idx="1"/>
          </p:nvPr>
        </p:nvSpPr>
        <p:spPr>
          <a:xfrm>
            <a:off x="5200813" y="105855"/>
            <a:ext cx="5190065" cy="6858000"/>
          </a:xfrm>
        </p:spPr>
        <p:txBody>
          <a:bodyPr>
            <a:normAutofit/>
          </a:bodyPr>
          <a:lstStyle/>
          <a:p>
            <a:pPr algn="just" rtl="1">
              <a:lnSpc>
                <a:spcPct val="150000"/>
              </a:lnSpc>
              <a:buFont typeface="Wingdings" panose="05000000000000000000" pitchFamily="2" charset="2"/>
              <a:buChar char="q"/>
            </a:pPr>
            <a:r>
              <a:rPr lang="fa-IR" sz="2000" b="1" dirty="0" smtClean="0">
                <a:solidFill>
                  <a:schemeClr val="tx2">
                    <a:lumMod val="75000"/>
                  </a:schemeClr>
                </a:solidFill>
                <a:cs typeface="B Nazanin" panose="00000400000000000000" pitchFamily="2" charset="-78"/>
              </a:rPr>
              <a:t>هپارین</a:t>
            </a:r>
            <a:r>
              <a:rPr lang="fa-IR" sz="1600" b="1" dirty="0" smtClean="0">
                <a:cs typeface="B Nazanin" panose="00000400000000000000" pitchFamily="2" charset="-78"/>
              </a:rPr>
              <a:t> </a:t>
            </a:r>
            <a:r>
              <a:rPr lang="fa-IR" sz="2000" b="1" dirty="0" smtClean="0">
                <a:cs typeface="B Nazanin" panose="00000400000000000000" pitchFamily="2" charset="-78"/>
              </a:rPr>
              <a:t>متداولترین ضدانعقادی است که امروزه جهت جلوگیری از ترومبوز در جریان خون خارج از بدن در حین دیالیز کاربرد دارد. </a:t>
            </a:r>
          </a:p>
          <a:p>
            <a:pPr algn="just" rtl="1">
              <a:lnSpc>
                <a:spcPct val="150000"/>
              </a:lnSpc>
              <a:buFont typeface="Wingdings" panose="05000000000000000000" pitchFamily="2" charset="2"/>
              <a:buChar char="q"/>
            </a:pPr>
            <a:r>
              <a:rPr lang="fa-IR" sz="2000" b="1" dirty="0" smtClean="0">
                <a:cs typeface="B Nazanin" panose="00000400000000000000" pitchFamily="2" charset="-78"/>
              </a:rPr>
              <a:t>هپارین یک آنیون سولفاته موکوپلی ساکاریدی با اوزان مولکولی متفاوت است که از ریه گاو یا روده خوک استخراج می شود.</a:t>
            </a:r>
          </a:p>
          <a:p>
            <a:pPr algn="just" rtl="1">
              <a:lnSpc>
                <a:spcPct val="150000"/>
              </a:lnSpc>
              <a:buFont typeface="Wingdings" panose="05000000000000000000" pitchFamily="2" charset="2"/>
              <a:buChar char="q"/>
            </a:pPr>
            <a:r>
              <a:rPr lang="fa-IR" sz="2000" b="1" dirty="0" smtClean="0">
                <a:cs typeface="B Nazanin" panose="00000400000000000000" pitchFamily="2" charset="-78"/>
              </a:rPr>
              <a:t>هپارین با آنتی ترومبین سه باند و کمپلکس فوق با ترومبین فاکتور </a:t>
            </a:r>
            <a:r>
              <a:rPr lang="fa-IR" sz="2000" b="1" dirty="0" smtClean="0">
                <a:cs typeface="B Nazanin" panose="00000400000000000000" pitchFamily="2" charset="-78"/>
              </a:rPr>
              <a:t>ده </a:t>
            </a:r>
            <a:r>
              <a:rPr lang="fa-IR" sz="2000" b="1" dirty="0" smtClean="0">
                <a:cs typeface="B Nazanin" panose="00000400000000000000" pitchFamily="2" charset="-78"/>
              </a:rPr>
              <a:t>و </a:t>
            </a:r>
            <a:r>
              <a:rPr lang="fa-IR" sz="2000" b="1" dirty="0" smtClean="0">
                <a:cs typeface="B Nazanin" panose="00000400000000000000" pitchFamily="2" charset="-78"/>
              </a:rPr>
              <a:t>یازده</a:t>
            </a:r>
            <a:r>
              <a:rPr lang="fa-IR" sz="2000" b="1" dirty="0" smtClean="0">
                <a:cs typeface="B Nazanin" panose="00000400000000000000" pitchFamily="2" charset="-78"/>
              </a:rPr>
              <a:t> </a:t>
            </a:r>
            <a:r>
              <a:rPr lang="fa-IR" sz="2000" b="1" dirty="0" smtClean="0">
                <a:cs typeface="B Nazanin" panose="00000400000000000000" pitchFamily="2" charset="-78"/>
              </a:rPr>
              <a:t>فعال شده متصل و آنها را غیرفعال می کند. بدین ترتیب از سه مرحله ی انعقاد پیشگیری میشود.</a:t>
            </a:r>
            <a:r>
              <a:rPr lang="en-US" sz="2000" b="1" dirty="0" smtClean="0">
                <a:cs typeface="B Nazanin" panose="00000400000000000000" pitchFamily="2" charset="-78"/>
              </a:rPr>
              <a:t> </a:t>
            </a:r>
            <a:r>
              <a:rPr lang="fa-IR" sz="2000" b="1" dirty="0" smtClean="0">
                <a:cs typeface="B Nazanin" panose="00000400000000000000" pitchFamily="2" charset="-78"/>
              </a:rPr>
              <a:t>تبدیل پروترومبین به ترومبین و فیبرینوژن به فیبرین مهار می</a:t>
            </a:r>
            <a:r>
              <a:rPr lang="en-US" sz="2000" b="1" dirty="0" smtClean="0">
                <a:cs typeface="B Nazanin" panose="00000400000000000000" pitchFamily="2" charset="-78"/>
              </a:rPr>
              <a:t> </a:t>
            </a:r>
            <a:r>
              <a:rPr lang="fa-IR" sz="2000" b="1" dirty="0" smtClean="0">
                <a:cs typeface="B Nazanin" panose="00000400000000000000" pitchFamily="2" charset="-78"/>
              </a:rPr>
              <a:t>شود.</a:t>
            </a:r>
          </a:p>
        </p:txBody>
      </p:sp>
      <p:sp>
        <p:nvSpPr>
          <p:cNvPr id="4" name="Text Placeholder 3"/>
          <p:cNvSpPr>
            <a:spLocks noGrp="1"/>
          </p:cNvSpPr>
          <p:nvPr>
            <p:ph type="body" sz="half" idx="2"/>
          </p:nvPr>
        </p:nvSpPr>
        <p:spPr>
          <a:xfrm>
            <a:off x="1108775" y="3129280"/>
            <a:ext cx="2793158" cy="2895599"/>
          </a:xfrm>
        </p:spPr>
        <p:txBody>
          <a:bodyPr>
            <a:normAutofi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هپارین</a:t>
            </a:r>
            <a:endParaRPr lang="en-US" sz="4400" b="1"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50731181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09758" y="2801417"/>
            <a:ext cx="8672945" cy="923330"/>
          </a:xfrm>
          <a:prstGeom prst="rect">
            <a:avLst/>
          </a:prstGeom>
          <a:noFill/>
        </p:spPr>
        <p:txBody>
          <a:bodyPr wrap="square" rtlCol="0">
            <a:spAutoFit/>
          </a:bodyPr>
          <a:lstStyle/>
          <a:p>
            <a:pPr algn="ctr" rtl="1"/>
            <a:r>
              <a:rPr lang="fa-IR" sz="5400" b="1" dirty="0" smtClean="0">
                <a:solidFill>
                  <a:srgbClr val="FFFF00"/>
                </a:solidFill>
                <a:effectLst>
                  <a:outerShdw blurRad="38100" dist="38100" dir="2700000" algn="tl">
                    <a:srgbClr val="000000">
                      <a:alpha val="43137"/>
                    </a:srgbClr>
                  </a:outerShdw>
                </a:effectLst>
                <a:cs typeface="B Nazanin" panose="00000400000000000000" pitchFamily="2" charset="-78"/>
              </a:rPr>
              <a:t>آنتی کواگولاسیون در همودیالیز</a:t>
            </a:r>
            <a:endParaRPr lang="en-US" sz="5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173085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63676" y="1126836"/>
            <a:ext cx="5417997" cy="4860636"/>
          </a:xfrm>
        </p:spPr>
        <p:txBody>
          <a:bodyPr>
            <a:noAutofit/>
          </a:bodyPr>
          <a:lstStyle/>
          <a:p>
            <a:pPr algn="just" rtl="1">
              <a:lnSpc>
                <a:spcPct val="150000"/>
              </a:lnSpc>
              <a:buFont typeface="Wingdings" panose="05000000000000000000" pitchFamily="2" charset="2"/>
              <a:buChar char="q"/>
            </a:pPr>
            <a:r>
              <a:rPr lang="fa-IR" sz="2000" b="1" dirty="0">
                <a:cs typeface="B Nazanin" panose="00000400000000000000" pitchFamily="2" charset="-78"/>
              </a:rPr>
              <a:t>از طرفی هپارین موجب تحریک تجمع و فعال شدن پلاکت ها </a:t>
            </a:r>
            <a:r>
              <a:rPr lang="fa-IR" sz="2000" b="1" dirty="0" smtClean="0">
                <a:cs typeface="B Nazanin" panose="00000400000000000000" pitchFamily="2" charset="-78"/>
              </a:rPr>
              <a:t>می شود </a:t>
            </a:r>
            <a:r>
              <a:rPr lang="fa-IR" sz="2000" b="1" dirty="0">
                <a:cs typeface="B Nazanin" panose="00000400000000000000" pitchFamily="2" charset="-78"/>
              </a:rPr>
              <a:t>اما مانع باند و فعال شدن فاکتورهای انعقادی روی غشاء </a:t>
            </a:r>
            <a:r>
              <a:rPr lang="fa-IR" sz="2000" b="1" dirty="0" smtClean="0">
                <a:cs typeface="B Nazanin" panose="00000400000000000000" pitchFamily="2" charset="-78"/>
              </a:rPr>
              <a:t>پلاکت ها </a:t>
            </a:r>
            <a:r>
              <a:rPr lang="fa-IR" sz="2000" b="1" dirty="0">
                <a:cs typeface="B Nazanin" panose="00000400000000000000" pitchFamily="2" charset="-78"/>
              </a:rPr>
              <a:t>شده و در نتیجه اثر نامطلوب فوق را خنثی </a:t>
            </a:r>
            <a:r>
              <a:rPr lang="fa-IR" sz="2000" b="1" dirty="0" smtClean="0">
                <a:cs typeface="B Nazanin" panose="00000400000000000000" pitchFamily="2" charset="-78"/>
              </a:rPr>
              <a:t>می کند</a:t>
            </a:r>
            <a:r>
              <a:rPr lang="fa-IR" sz="2000" b="1" dirty="0">
                <a:cs typeface="B Nazanin" panose="00000400000000000000" pitchFamily="2" charset="-78"/>
              </a:rPr>
              <a:t>. </a:t>
            </a:r>
          </a:p>
          <a:p>
            <a:pPr algn="just" rtl="1">
              <a:lnSpc>
                <a:spcPct val="150000"/>
              </a:lnSpc>
              <a:buFont typeface="Wingdings" panose="05000000000000000000" pitchFamily="2" charset="2"/>
              <a:buChar char="q"/>
            </a:pPr>
            <a:r>
              <a:rPr lang="fa-IR" sz="2000" b="1" dirty="0" smtClean="0">
                <a:cs typeface="B Nazanin" panose="00000400000000000000" pitchFamily="2" charset="-78"/>
              </a:rPr>
              <a:t>نیمه </a:t>
            </a:r>
            <a:r>
              <a:rPr lang="fa-IR" sz="2000" b="1" dirty="0">
                <a:cs typeface="B Nazanin" panose="00000400000000000000" pitchFamily="2" charset="-78"/>
              </a:rPr>
              <a:t>عمر هپارین در افراد عادی و بیماران دیالیزی حدود ۳۰ الی ۱۲۰ دقیقه است. روند غیرفعال سازی آن کاملا روشن نیست در کبد متابولیزه و توسط سیستم رتیکواندوتلیال برداشته می </a:t>
            </a:r>
            <a:r>
              <a:rPr lang="fa-IR" sz="2000" b="1" dirty="0" smtClean="0">
                <a:cs typeface="B Nazanin" panose="00000400000000000000" pitchFamily="2" charset="-78"/>
              </a:rPr>
              <a:t>شود.</a:t>
            </a:r>
            <a:endParaRPr lang="fa-IR" sz="2000" b="1" dirty="0">
              <a:cs typeface="B Nazanin" panose="00000400000000000000" pitchFamily="2" charset="-78"/>
            </a:endParaRPr>
          </a:p>
          <a:p>
            <a:pPr algn="just" rtl="1">
              <a:lnSpc>
                <a:spcPct val="150000"/>
              </a:lnSpc>
              <a:buFont typeface="Wingdings" panose="05000000000000000000" pitchFamily="2" charset="2"/>
              <a:buChar char="q"/>
            </a:pPr>
            <a:r>
              <a:rPr lang="fa-IR" sz="2000" b="1" dirty="0" smtClean="0">
                <a:cs typeface="B Nazanin" panose="00000400000000000000" pitchFamily="2" charset="-78"/>
              </a:rPr>
              <a:t>بعضی </a:t>
            </a:r>
            <a:r>
              <a:rPr lang="fa-IR" sz="2000" b="1" dirty="0">
                <a:cs typeface="B Nazanin" panose="00000400000000000000" pitchFamily="2" charset="-78"/>
              </a:rPr>
              <a:t>داروها مثل </a:t>
            </a:r>
            <a:r>
              <a:rPr lang="fa-IR" sz="2000" b="1" dirty="0" smtClean="0">
                <a:cs typeface="B Nazanin" panose="00000400000000000000" pitchFamily="2" charset="-78"/>
              </a:rPr>
              <a:t>آسپرین، ضدالتهاب های غیراستروییدی </a:t>
            </a:r>
            <a:r>
              <a:rPr lang="fa-IR" sz="2000" b="1" dirty="0">
                <a:cs typeface="B Nazanin" panose="00000400000000000000" pitchFamily="2" charset="-78"/>
              </a:rPr>
              <a:t>و دکستران باعث تشدید اثر </a:t>
            </a:r>
            <a:r>
              <a:rPr lang="fa-IR" sz="2000" b="1" dirty="0" smtClean="0">
                <a:cs typeface="B Nazanin" panose="00000400000000000000" pitchFamily="2" charset="-78"/>
              </a:rPr>
              <a:t>هپارین و داروهایی </a:t>
            </a:r>
            <a:r>
              <a:rPr lang="fa-IR" sz="2000" b="1" dirty="0">
                <a:cs typeface="B Nazanin" panose="00000400000000000000" pitchFamily="2" charset="-78"/>
              </a:rPr>
              <a:t>نظیر </a:t>
            </a:r>
            <a:r>
              <a:rPr lang="fa-IR" sz="2000" b="1" dirty="0" smtClean="0">
                <a:cs typeface="B Nazanin" panose="00000400000000000000" pitchFamily="2" charset="-78"/>
              </a:rPr>
              <a:t>نیکوتین، </a:t>
            </a:r>
            <a:r>
              <a:rPr lang="fa-IR" sz="2000" b="1" dirty="0">
                <a:cs typeface="B Nazanin" panose="00000400000000000000" pitchFamily="2" charset="-78"/>
              </a:rPr>
              <a:t>گلیکوزیدهای </a:t>
            </a:r>
            <a:r>
              <a:rPr lang="fa-IR" sz="2000" b="1" dirty="0" smtClean="0">
                <a:cs typeface="B Nazanin" panose="00000400000000000000" pitchFamily="2" charset="-78"/>
              </a:rPr>
              <a:t>قلبی، </a:t>
            </a:r>
            <a:r>
              <a:rPr lang="fa-IR" sz="2000" b="1" dirty="0">
                <a:cs typeface="B Nazanin" panose="00000400000000000000" pitchFamily="2" charset="-78"/>
              </a:rPr>
              <a:t>کوانیدین و تتراسیکلین باعث کاهش و اختلال در اثر هپارین می شوند.</a:t>
            </a:r>
          </a:p>
        </p:txBody>
      </p:sp>
    </p:spTree>
    <p:extLst>
      <p:ext uri="{BB962C8B-B14F-4D97-AF65-F5344CB8AC3E}">
        <p14:creationId xmlns:p14="http://schemas.microsoft.com/office/powerpoint/2010/main" val="300088510"/>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585" y="2133114"/>
            <a:ext cx="4351023" cy="2283823"/>
          </a:xfrm>
        </p:spPr>
        <p:txBody>
          <a:bodyPr/>
          <a:lstStyle/>
          <a:p>
            <a:pPr algn="ctr" rtl="1"/>
            <a:r>
              <a:rPr lang="fa-IR" b="1" dirty="0" smtClean="0">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rPr>
              <a:t>عوارض جانبی هپارین</a:t>
            </a:r>
            <a:endParaRPr lang="en-US" b="1" dirty="0">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endParaRPr>
          </a:p>
        </p:txBody>
      </p:sp>
      <p:sp>
        <p:nvSpPr>
          <p:cNvPr id="3" name="Text Placeholder 2"/>
          <p:cNvSpPr>
            <a:spLocks noGrp="1"/>
          </p:cNvSpPr>
          <p:nvPr>
            <p:ph type="body" idx="1"/>
          </p:nvPr>
        </p:nvSpPr>
        <p:spPr>
          <a:xfrm>
            <a:off x="6734103" y="1274618"/>
            <a:ext cx="4515788" cy="5116946"/>
          </a:xfrm>
        </p:spPr>
        <p:style>
          <a:lnRef idx="1">
            <a:schemeClr val="accent2"/>
          </a:lnRef>
          <a:fillRef idx="2">
            <a:schemeClr val="accent2"/>
          </a:fillRef>
          <a:effectRef idx="1">
            <a:schemeClr val="accent2"/>
          </a:effectRef>
          <a:fontRef idx="minor">
            <a:schemeClr val="dk1"/>
          </a:fontRef>
        </p:style>
        <p:txBody>
          <a:bodyPr>
            <a:noAutofit/>
          </a:bodyPr>
          <a:lstStyle/>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هیپرکالمی </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استئوپروز </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خارش</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هیپرلیپیدمی (افزایش تری گلیسرید و کاهش </a:t>
            </a:r>
            <a:r>
              <a:rPr lang="en-US" sz="2400" dirty="0" smtClean="0">
                <a:solidFill>
                  <a:srgbClr val="002060"/>
                </a:solidFill>
                <a:cs typeface="B Nazanin" panose="00000400000000000000" pitchFamily="2" charset="-78"/>
              </a:rPr>
              <a:t>HDL</a:t>
            </a:r>
            <a:r>
              <a:rPr lang="fa-IR" sz="2400" dirty="0" smtClean="0">
                <a:solidFill>
                  <a:srgbClr val="002060"/>
                </a:solidFill>
                <a:cs typeface="B Nazanin" panose="00000400000000000000" pitchFamily="2" charset="-78"/>
              </a:rPr>
              <a:t>)</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ترومبوسیتوپنی</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افزایش احتمال خونریزی </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حساسیت </a:t>
            </a:r>
          </a:p>
          <a:p>
            <a:pPr marL="342900" indent="-342900" algn="r" rtl="1">
              <a:buFont typeface="Wingdings" panose="05000000000000000000" pitchFamily="2" charset="2"/>
              <a:buChar char="v"/>
            </a:pPr>
            <a:r>
              <a:rPr lang="fa-IR" sz="2400" dirty="0" smtClean="0">
                <a:solidFill>
                  <a:srgbClr val="002060"/>
                </a:solidFill>
                <a:cs typeface="B Nazanin" panose="00000400000000000000" pitchFamily="2" charset="-78"/>
              </a:rPr>
              <a:t>هیپوآلدوسترونیسم</a:t>
            </a:r>
            <a:endParaRPr lang="en-US" sz="2400" dirty="0">
              <a:solidFill>
                <a:srgbClr val="002060"/>
              </a:solidFill>
              <a:cs typeface="B Nazanin" panose="00000400000000000000" pitchFamily="2" charset="-78"/>
            </a:endParaRPr>
          </a:p>
        </p:txBody>
      </p:sp>
    </p:spTree>
    <p:extLst>
      <p:ext uri="{BB962C8B-B14F-4D97-AF65-F5344CB8AC3E}">
        <p14:creationId xmlns:p14="http://schemas.microsoft.com/office/powerpoint/2010/main" val="10072229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6372" y="874030"/>
            <a:ext cx="8761413" cy="728480"/>
          </a:xfrm>
        </p:spPr>
        <p:txBody>
          <a:bodyPr/>
          <a:lstStyle/>
          <a:p>
            <a:pPr algn="ctr" rtl="1"/>
            <a:r>
              <a:rPr lang="fa-IR" dirty="0" smtClean="0">
                <a:cs typeface="B Nazanin" panose="00000400000000000000" pitchFamily="2" charset="-78"/>
              </a:rPr>
              <a:t>         </a:t>
            </a:r>
            <a:r>
              <a:rPr lang="fa-IR" b="1" dirty="0" smtClean="0">
                <a:cs typeface="B Nazanin" panose="00000400000000000000" pitchFamily="2" charset="-78"/>
              </a:rPr>
              <a:t>روش های مختلف استفاده از ضدانعقادها</a:t>
            </a:r>
            <a:endParaRPr lang="en-US" b="1"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2214712758"/>
              </p:ext>
            </p:extLst>
          </p:nvPr>
        </p:nvGraphicFramePr>
        <p:xfrm>
          <a:off x="230909" y="2318327"/>
          <a:ext cx="11748656" cy="44426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15141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408" y="892501"/>
            <a:ext cx="8761413" cy="728480"/>
          </a:xfrm>
        </p:spPr>
        <p:txBody>
          <a:bodyPr/>
          <a:lstStyle/>
          <a:p>
            <a:pPr algn="r" rtl="1"/>
            <a:r>
              <a:rPr lang="fa-IR" b="1" dirty="0" smtClean="0">
                <a:cs typeface="B Nazanin" panose="00000400000000000000" pitchFamily="2" charset="-78"/>
              </a:rPr>
              <a:t>تعیین دوز هپارین در دیالیز </a:t>
            </a:r>
            <a:endParaRPr lang="en-US" b="1" dirty="0">
              <a:cs typeface="B Nazanin" panose="00000400000000000000" pitchFamily="2" charset="-78"/>
            </a:endParaRPr>
          </a:p>
        </p:txBody>
      </p:sp>
      <p:sp>
        <p:nvSpPr>
          <p:cNvPr id="3" name="Content Placeholder 2"/>
          <p:cNvSpPr>
            <a:spLocks noGrp="1"/>
          </p:cNvSpPr>
          <p:nvPr>
            <p:ph idx="1"/>
          </p:nvPr>
        </p:nvSpPr>
        <p:spPr>
          <a:xfrm>
            <a:off x="378692" y="2414311"/>
            <a:ext cx="11369964" cy="4235871"/>
          </a:xfrm>
        </p:spPr>
        <p:txBody>
          <a:bodyPr>
            <a:noAutofit/>
          </a:bodyPr>
          <a:lstStyle/>
          <a:p>
            <a:pPr algn="just" rtl="1">
              <a:lnSpc>
                <a:spcPct val="150000"/>
              </a:lnSpc>
              <a:buFont typeface="Wingdings" panose="05000000000000000000" pitchFamily="2" charset="2"/>
              <a:buChar char="ü"/>
            </a:pPr>
            <a:r>
              <a:rPr lang="fa-IR" sz="1900" b="1" dirty="0" smtClean="0">
                <a:cs typeface="B Nazanin" panose="00000400000000000000" pitchFamily="2" charset="-78"/>
              </a:rPr>
              <a:t>مقدار تجویز هپارین بطور معمول توسط پزشک و بر اساس وزن خشک بیمار محاسبه می شود. </a:t>
            </a:r>
          </a:p>
          <a:p>
            <a:pPr algn="just" rtl="1">
              <a:lnSpc>
                <a:spcPct val="150000"/>
              </a:lnSpc>
              <a:buFont typeface="Wingdings" panose="05000000000000000000" pitchFamily="2" charset="2"/>
              <a:buChar char="ü"/>
            </a:pPr>
            <a:r>
              <a:rPr lang="fa-IR" sz="1900" b="1" dirty="0" smtClean="0">
                <a:cs typeface="B Nazanin" panose="00000400000000000000" pitchFamily="2" charset="-78"/>
              </a:rPr>
              <a:t>با تغییر وزن بیمار مدت زمان هر جلسه دیالیز وتغییر نوع صافی میزان تجویز باید تغییر کند. </a:t>
            </a:r>
          </a:p>
          <a:p>
            <a:pPr algn="just" rtl="1">
              <a:lnSpc>
                <a:spcPct val="150000"/>
              </a:lnSpc>
              <a:buFont typeface="Wingdings" panose="05000000000000000000" pitchFamily="2" charset="2"/>
              <a:buChar char="ü"/>
            </a:pPr>
            <a:r>
              <a:rPr lang="fa-IR" sz="1900" b="1" dirty="0" smtClean="0">
                <a:cs typeface="B Nazanin" panose="00000400000000000000" pitchFamily="2" charset="-78"/>
              </a:rPr>
              <a:t>مصرف اریتروپوییتین و افزایش هماتوکریت نیاز به هپارین را افزایش می دهد. </a:t>
            </a:r>
            <a:endParaRPr lang="fa-IR" sz="1900" b="1" dirty="0">
              <a:cs typeface="B Nazanin" panose="00000400000000000000" pitchFamily="2" charset="-78"/>
            </a:endParaRPr>
          </a:p>
          <a:p>
            <a:pPr algn="just" rtl="1">
              <a:lnSpc>
                <a:spcPct val="150000"/>
              </a:lnSpc>
              <a:buFont typeface="Wingdings" panose="05000000000000000000" pitchFamily="2" charset="2"/>
              <a:buChar char="ü"/>
            </a:pPr>
            <a:r>
              <a:rPr lang="fa-IR" sz="1900" b="1" dirty="0" smtClean="0">
                <a:cs typeface="B Nazanin" panose="00000400000000000000" pitchFamily="2" charset="-78"/>
              </a:rPr>
              <a:t>میزان دوز هپارین باید به گونه ای باشد که خطر خونریزی را کاهش دهد و در عین حال از ایجاد لخته در خارج از بدن جلوگیری کند.</a:t>
            </a:r>
          </a:p>
          <a:p>
            <a:pPr algn="just" rtl="1">
              <a:lnSpc>
                <a:spcPct val="150000"/>
              </a:lnSpc>
              <a:buFont typeface="Wingdings" panose="05000000000000000000" pitchFamily="2" charset="2"/>
              <a:buChar char="ü"/>
            </a:pPr>
            <a:r>
              <a:rPr lang="fa-IR" sz="1900" b="1" dirty="0" smtClean="0">
                <a:cs typeface="B Nazanin" panose="00000400000000000000" pitchFamily="2" charset="-78"/>
              </a:rPr>
              <a:t>هپارینه کردن مناسب در کفایت دیالیز و کلیرانس بهتر مواد نقش مهمی دارد. </a:t>
            </a:r>
          </a:p>
          <a:p>
            <a:pPr algn="just" rtl="1">
              <a:lnSpc>
                <a:spcPct val="150000"/>
              </a:lnSpc>
              <a:buFont typeface="Wingdings" panose="05000000000000000000" pitchFamily="2" charset="2"/>
              <a:buChar char="ü"/>
            </a:pPr>
            <a:r>
              <a:rPr lang="fa-IR" sz="1900" b="1" dirty="0" smtClean="0">
                <a:cs typeface="B Nazanin" panose="00000400000000000000" pitchFamily="2" charset="-78"/>
              </a:rPr>
              <a:t>با توجه به اینکه تست های انعقادی بطور روتین در بخش های دیالیز اندازه گیری نمی شوند، پرستار باید به مواردی که ایجاب می کند بیمار هپارین بیشتر یا کمتری دریافت کند، توجه نماید. لخته شدن سیستم دیالیز، کلیرانس و کفایت پایین و از طرف دیگر خونریزی یا کبودی وسیع پس از پایان دیالیز، از نشانه های تنظیم مجدد دوز هپارین است.</a:t>
            </a:r>
          </a:p>
        </p:txBody>
      </p:sp>
    </p:spTree>
    <p:extLst>
      <p:ext uri="{BB962C8B-B14F-4D97-AF65-F5344CB8AC3E}">
        <p14:creationId xmlns:p14="http://schemas.microsoft.com/office/powerpoint/2010/main" val="418050730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7463" y="864792"/>
            <a:ext cx="8761413" cy="728480"/>
          </a:xfrm>
        </p:spPr>
        <p:txBody>
          <a:bodyPr/>
          <a:lstStyle/>
          <a:p>
            <a:pPr algn="r" rtl="1"/>
            <a:r>
              <a:rPr lang="fa-IR" sz="4000" b="1" dirty="0" smtClean="0">
                <a:solidFill>
                  <a:srgbClr val="FFFF00"/>
                </a:solidFill>
                <a:cs typeface="B Nazanin" panose="00000400000000000000" pitchFamily="2" charset="-78"/>
              </a:rPr>
              <a:t>تجویز روتین هپارین                                                </a:t>
            </a:r>
            <a:endParaRPr lang="en-US" sz="4000" b="1" dirty="0">
              <a:solidFill>
                <a:srgbClr val="FFFF00"/>
              </a:solidFill>
              <a:cs typeface="B Nazanin" panose="00000400000000000000" pitchFamily="2" charset="-78"/>
            </a:endParaRPr>
          </a:p>
        </p:txBody>
      </p:sp>
      <p:sp>
        <p:nvSpPr>
          <p:cNvPr id="3" name="Content Placeholder 2"/>
          <p:cNvSpPr>
            <a:spLocks noGrp="1"/>
          </p:cNvSpPr>
          <p:nvPr>
            <p:ph idx="1"/>
          </p:nvPr>
        </p:nvSpPr>
        <p:spPr>
          <a:xfrm>
            <a:off x="2645496" y="6336145"/>
            <a:ext cx="8761413" cy="3416300"/>
          </a:xfrm>
        </p:spPr>
        <p:txBody>
          <a:bodyPr>
            <a:normAutofit/>
          </a:bodyPr>
          <a:lstStyle/>
          <a:p>
            <a:pPr marL="0" indent="0" algn="r" rtl="1">
              <a:buNone/>
            </a:pPr>
            <a:r>
              <a:rPr lang="fa-IR" sz="2000" b="1" u="sng" dirty="0" smtClean="0">
                <a:solidFill>
                  <a:srgbClr val="C00000"/>
                </a:solidFill>
                <a:cs typeface="B Nazanin" panose="00000400000000000000" pitchFamily="2" charset="-78"/>
              </a:rPr>
              <a:t>توجه: در بیماری که کاتتر دارد تجویز هپارین تا پایان دیالیز ادامه می یابد. </a:t>
            </a:r>
          </a:p>
        </p:txBody>
      </p:sp>
      <p:graphicFrame>
        <p:nvGraphicFramePr>
          <p:cNvPr id="4" name="Diagram 3"/>
          <p:cNvGraphicFramePr/>
          <p:nvPr>
            <p:extLst>
              <p:ext uri="{D42A27DB-BD31-4B8C-83A1-F6EECF244321}">
                <p14:modId xmlns:p14="http://schemas.microsoft.com/office/powerpoint/2010/main" val="3010696598"/>
              </p:ext>
            </p:extLst>
          </p:nvPr>
        </p:nvGraphicFramePr>
        <p:xfrm>
          <a:off x="813208" y="2401455"/>
          <a:ext cx="10501337" cy="375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69684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1354" y="929448"/>
            <a:ext cx="8761413" cy="728480"/>
          </a:xfrm>
        </p:spPr>
        <p:txBody>
          <a:bodyPr/>
          <a:lstStyle/>
          <a:p>
            <a:pPr algn="ctr" rtl="1"/>
            <a:r>
              <a:rPr lang="fa-IR" b="1" dirty="0" smtClean="0">
                <a:cs typeface="B Nazanin" panose="00000400000000000000" pitchFamily="2" charset="-78"/>
              </a:rPr>
              <a:t>تجویز هپارین بر اساس وزن </a:t>
            </a:r>
            <a:endParaRPr lang="en-US" b="1" dirty="0">
              <a:cs typeface="B Nazanin" panose="00000400000000000000" pitchFamily="2" charset="-78"/>
            </a:endParaRPr>
          </a:p>
        </p:txBody>
      </p:sp>
      <p:sp>
        <p:nvSpPr>
          <p:cNvPr id="3" name="Content Placeholder 2"/>
          <p:cNvSpPr>
            <a:spLocks noGrp="1"/>
          </p:cNvSpPr>
          <p:nvPr>
            <p:ph idx="1"/>
          </p:nvPr>
        </p:nvSpPr>
        <p:spPr>
          <a:xfrm>
            <a:off x="1635244" y="2742045"/>
            <a:ext cx="8761413" cy="3416300"/>
          </a:xfrm>
        </p:spPr>
        <p:txBody>
          <a:bodyPr>
            <a:normAutofit/>
          </a:bodyPr>
          <a:lstStyle/>
          <a:p>
            <a:pPr marL="0" indent="0" algn="just" rtl="1">
              <a:lnSpc>
                <a:spcPct val="150000"/>
              </a:lnSpc>
              <a:buNone/>
            </a:pPr>
            <a:r>
              <a:rPr lang="fa-IR" sz="3200" dirty="0" smtClean="0">
                <a:cs typeface="B Nazanin" panose="00000400000000000000" pitchFamily="2" charset="-78"/>
              </a:rPr>
              <a:t>در این روش بولوس ۷۵ تا ۱۰۰ واحد به ازای هر کیلوگرم وزن بدن تزریق و سپس دوز ۵۰۰ تا ۷۰۰ واحد در ساعت انفوزیون می شود.</a:t>
            </a:r>
          </a:p>
          <a:p>
            <a:pPr marL="0" indent="0" algn="just" rtl="1">
              <a:lnSpc>
                <a:spcPct val="150000"/>
              </a:lnSpc>
              <a:buNone/>
            </a:pPr>
            <a:r>
              <a:rPr lang="fa-IR" sz="3200" dirty="0" smtClean="0">
                <a:solidFill>
                  <a:srgbClr val="FF0000"/>
                </a:solidFill>
                <a:cs typeface="B Nazanin" panose="00000400000000000000" pitchFamily="2" charset="-78"/>
              </a:rPr>
              <a:t>نکته: در وزن بین ۵۰ تا ۹۰ کیلوگرم دوز هپارین تغییر داده نمی شود. </a:t>
            </a:r>
            <a:endParaRPr lang="en-US" sz="32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55358059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091" y="2326662"/>
            <a:ext cx="5144654" cy="2283823"/>
          </a:xfrm>
        </p:spPr>
        <p:txBody>
          <a:bodyPr/>
          <a:lstStyle/>
          <a:p>
            <a:pPr algn="ctr"/>
            <a:r>
              <a:rPr lang="fa-IR" b="1" dirty="0" smtClean="0">
                <a:cs typeface="B Nazanin" panose="00000400000000000000" pitchFamily="2" charset="-78"/>
              </a:rPr>
              <a:t>اندیکاسیون دیالیز کم هپارین </a:t>
            </a:r>
            <a:endParaRPr lang="en-US" b="1" dirty="0">
              <a:cs typeface="B Nazanin" panose="00000400000000000000" pitchFamily="2" charset="-78"/>
            </a:endParaRPr>
          </a:p>
        </p:txBody>
      </p:sp>
      <p:sp>
        <p:nvSpPr>
          <p:cNvPr id="3" name="Text Placeholder 2"/>
          <p:cNvSpPr>
            <a:spLocks noGrp="1"/>
          </p:cNvSpPr>
          <p:nvPr>
            <p:ph type="body" idx="1"/>
          </p:nvPr>
        </p:nvSpPr>
        <p:spPr>
          <a:xfrm>
            <a:off x="6604000" y="1168718"/>
            <a:ext cx="4562764" cy="4599709"/>
          </a:xfrm>
        </p:spPr>
        <p:txBody>
          <a:bodyPr>
            <a:normAutofit/>
          </a:bodyPr>
          <a:lstStyle/>
          <a:p>
            <a:pPr marL="342900" indent="-342900" algn="r" rtl="1">
              <a:lnSpc>
                <a:spcPct val="200000"/>
              </a:lnSpc>
              <a:buFont typeface="Wingdings" panose="05000000000000000000" pitchFamily="2" charset="2"/>
              <a:buChar char="q"/>
            </a:pPr>
            <a:r>
              <a:rPr lang="fa-IR" sz="2400" b="1" dirty="0" smtClean="0">
                <a:solidFill>
                  <a:srgbClr val="00B0F0"/>
                </a:solidFill>
                <a:effectLst>
                  <a:outerShdw blurRad="38100" dist="38100" dir="2700000" algn="tl">
                    <a:srgbClr val="000000">
                      <a:alpha val="43137"/>
                    </a:srgbClr>
                  </a:outerShdw>
                </a:effectLst>
                <a:cs typeface="B Nazanin" panose="00000400000000000000" pitchFamily="2" charset="-78"/>
              </a:rPr>
              <a:t>گاستریت</a:t>
            </a:r>
          </a:p>
          <a:p>
            <a:pPr marL="342900" indent="-342900" algn="r" rtl="1">
              <a:lnSpc>
                <a:spcPct val="200000"/>
              </a:lnSpc>
              <a:buFont typeface="Wingdings" panose="05000000000000000000" pitchFamily="2" charset="2"/>
              <a:buChar char="q"/>
            </a:pPr>
            <a:r>
              <a:rPr lang="fa-IR" sz="2400" b="1" dirty="0" smtClean="0">
                <a:solidFill>
                  <a:srgbClr val="00B0F0"/>
                </a:solidFill>
                <a:effectLst>
                  <a:outerShdw blurRad="38100" dist="38100" dir="2700000" algn="tl">
                    <a:srgbClr val="000000">
                      <a:alpha val="43137"/>
                    </a:srgbClr>
                  </a:outerShdw>
                </a:effectLst>
                <a:cs typeface="B Nazanin" panose="00000400000000000000" pitchFamily="2" charset="-78"/>
              </a:rPr>
              <a:t>پپتیک اولسر </a:t>
            </a:r>
          </a:p>
          <a:p>
            <a:pPr marL="342900" indent="-342900" algn="r" rtl="1">
              <a:lnSpc>
                <a:spcPct val="200000"/>
              </a:lnSpc>
              <a:buFont typeface="Wingdings" panose="05000000000000000000" pitchFamily="2" charset="2"/>
              <a:buChar char="q"/>
            </a:pPr>
            <a:r>
              <a:rPr lang="fa-IR" sz="2400" b="1" dirty="0" smtClean="0">
                <a:solidFill>
                  <a:srgbClr val="00B0F0"/>
                </a:solidFill>
                <a:effectLst>
                  <a:outerShdw blurRad="38100" dist="38100" dir="2700000" algn="tl">
                    <a:srgbClr val="000000">
                      <a:alpha val="43137"/>
                    </a:srgbClr>
                  </a:outerShdw>
                </a:effectLst>
                <a:cs typeface="B Nazanin" panose="00000400000000000000" pitchFamily="2" charset="-78"/>
              </a:rPr>
              <a:t>رتینوپاتی دیابتیک </a:t>
            </a:r>
          </a:p>
          <a:p>
            <a:pPr marL="342900" indent="-342900" algn="r" rtl="1">
              <a:lnSpc>
                <a:spcPct val="200000"/>
              </a:lnSpc>
              <a:buFont typeface="Wingdings" panose="05000000000000000000" pitchFamily="2" charset="2"/>
              <a:buChar char="q"/>
            </a:pPr>
            <a:r>
              <a:rPr lang="fa-IR" sz="2400" b="1" dirty="0" smtClean="0">
                <a:solidFill>
                  <a:srgbClr val="00B0F0"/>
                </a:solidFill>
                <a:effectLst>
                  <a:outerShdw blurRad="38100" dist="38100" dir="2700000" algn="tl">
                    <a:srgbClr val="000000">
                      <a:alpha val="43137"/>
                    </a:srgbClr>
                  </a:outerShdw>
                </a:effectLst>
                <a:cs typeface="B Nazanin" panose="00000400000000000000" pitchFamily="2" charset="-78"/>
              </a:rPr>
              <a:t>در بیماری که خطر خونریزی دارد. مثلا </a:t>
            </a:r>
            <a:r>
              <a:rPr lang="fa-IR" sz="2400" b="1" dirty="0">
                <a:solidFill>
                  <a:srgbClr val="00B0F0"/>
                </a:solidFill>
                <a:effectLst>
                  <a:outerShdw blurRad="38100" dist="38100" dir="2700000" algn="tl">
                    <a:srgbClr val="000000">
                      <a:alpha val="43137"/>
                    </a:srgbClr>
                  </a:outerShdw>
                </a:effectLst>
                <a:cs typeface="B Nazanin" panose="00000400000000000000" pitchFamily="2" charset="-78"/>
              </a:rPr>
              <a:t> </a:t>
            </a:r>
            <a:r>
              <a:rPr lang="fa-IR" sz="2400" b="1" dirty="0" smtClean="0">
                <a:solidFill>
                  <a:srgbClr val="00B0F0"/>
                </a:solidFill>
                <a:effectLst>
                  <a:outerShdw blurRad="38100" dist="38100" dir="2700000" algn="tl">
                    <a:srgbClr val="000000">
                      <a:alpha val="43137"/>
                    </a:srgbClr>
                  </a:outerShdw>
                </a:effectLst>
                <a:cs typeface="B Nazanin" panose="00000400000000000000" pitchFamily="2" charset="-78"/>
              </a:rPr>
              <a:t>اخیراْ </a:t>
            </a:r>
            <a:r>
              <a:rPr lang="fa-IR" sz="2400" b="1" dirty="0">
                <a:solidFill>
                  <a:srgbClr val="00B0F0"/>
                </a:solidFill>
                <a:effectLst>
                  <a:outerShdw blurRad="38100" dist="38100" dir="2700000" algn="tl">
                    <a:srgbClr val="000000">
                      <a:alpha val="43137"/>
                    </a:srgbClr>
                  </a:outerShdw>
                </a:effectLst>
                <a:cs typeface="B Nazanin" panose="00000400000000000000" pitchFamily="2" charset="-78"/>
              </a:rPr>
              <a:t>جراحی داشته </a:t>
            </a:r>
            <a:r>
              <a:rPr lang="fa-IR" sz="2400" b="1" dirty="0" smtClean="0">
                <a:solidFill>
                  <a:srgbClr val="00B0F0"/>
                </a:solidFill>
                <a:effectLst>
                  <a:outerShdw blurRad="38100" dist="38100" dir="2700000" algn="tl">
                    <a:srgbClr val="000000">
                      <a:alpha val="43137"/>
                    </a:srgbClr>
                  </a:outerShdw>
                </a:effectLst>
                <a:cs typeface="B Nazanin" panose="00000400000000000000" pitchFamily="2" charset="-78"/>
              </a:rPr>
              <a:t>است.</a:t>
            </a:r>
            <a:endParaRPr lang="en-US" sz="2400" b="1" dirty="0">
              <a:solidFill>
                <a:srgbClr val="00B0F0"/>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4991891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FFFF00"/>
                </a:solidFill>
                <a:cs typeface="B Nazanin" panose="00000400000000000000" pitchFamily="2" charset="-78"/>
              </a:rPr>
              <a:t>تجویز هپارین به مقدار کم                                    </a:t>
            </a:r>
            <a:endParaRPr lang="en-US" b="1" dirty="0">
              <a:solidFill>
                <a:srgbClr val="FFFF00"/>
              </a:solidFill>
              <a:cs typeface="B Nazanin" panose="00000400000000000000" pitchFamily="2" charset="-78"/>
            </a:endParaRPr>
          </a:p>
        </p:txBody>
      </p:sp>
      <p:sp>
        <p:nvSpPr>
          <p:cNvPr id="3" name="Content Placeholder 2"/>
          <p:cNvSpPr>
            <a:spLocks noGrp="1"/>
          </p:cNvSpPr>
          <p:nvPr>
            <p:ph idx="1"/>
          </p:nvPr>
        </p:nvSpPr>
        <p:spPr>
          <a:xfrm>
            <a:off x="1311972" y="2437245"/>
            <a:ext cx="9845555" cy="3416300"/>
          </a:xfrm>
        </p:spPr>
        <p:txBody>
          <a:bodyPr>
            <a:noAutofit/>
          </a:bodyPr>
          <a:lstStyle/>
          <a:p>
            <a:pPr marL="0" indent="0" algn="r" rtl="1">
              <a:buNone/>
            </a:pPr>
            <a:r>
              <a:rPr lang="fa-IR" sz="2000" b="1" dirty="0" smtClean="0">
                <a:cs typeface="B Nazanin" panose="00000400000000000000" pitchFamily="2" charset="-78"/>
              </a:rPr>
              <a:t>۱- روش انفوزیون مداوم (استفاده از پمپ هپارین)</a:t>
            </a:r>
          </a:p>
          <a:p>
            <a:pPr algn="r" rtl="1">
              <a:buFont typeface="Wingdings" panose="05000000000000000000" pitchFamily="2" charset="2"/>
              <a:buChar char="Ø"/>
            </a:pPr>
            <a:r>
              <a:rPr lang="fa-IR" sz="2000" dirty="0" smtClean="0">
                <a:cs typeface="B Nazanin" panose="00000400000000000000" pitchFamily="2" charset="-78"/>
              </a:rPr>
              <a:t>دوز بولوس اولیه معادل ۷۵۰ واحد </a:t>
            </a:r>
          </a:p>
          <a:p>
            <a:pPr algn="r" rtl="1">
              <a:buFont typeface="Wingdings" panose="05000000000000000000" pitchFamily="2" charset="2"/>
              <a:buChar char="Ø"/>
            </a:pPr>
            <a:r>
              <a:rPr lang="fa-IR" sz="2000" dirty="0" smtClean="0">
                <a:cs typeface="B Nazanin" panose="00000400000000000000" pitchFamily="2" charset="-78"/>
              </a:rPr>
              <a:t>پس از سه دقیقه اندازه گیری زمان انعقاد</a:t>
            </a:r>
          </a:p>
          <a:p>
            <a:pPr algn="r" rtl="1">
              <a:buFont typeface="Wingdings" panose="05000000000000000000" pitchFamily="2" charset="2"/>
              <a:buChar char="Ø"/>
            </a:pPr>
            <a:r>
              <a:rPr lang="fa-IR" sz="2000" dirty="0" smtClean="0">
                <a:cs typeface="B Nazanin" panose="00000400000000000000" pitchFamily="2" charset="-78"/>
              </a:rPr>
              <a:t>تزریق دوز بولوس مکمل در صورت لزوم و شروع دیالیز</a:t>
            </a:r>
          </a:p>
          <a:p>
            <a:pPr algn="r" rtl="1">
              <a:buFont typeface="Wingdings" panose="05000000000000000000" pitchFamily="2" charset="2"/>
              <a:buChar char="Ø"/>
            </a:pPr>
            <a:r>
              <a:rPr lang="fa-IR" sz="2000" dirty="0" smtClean="0">
                <a:cs typeface="B Nazanin" panose="00000400000000000000" pitchFamily="2" charset="-78"/>
              </a:rPr>
              <a:t>تنظیم پمپ هپارین جهت تزریق ۶۰۰ واحد هپارین در ساعت </a:t>
            </a:r>
          </a:p>
          <a:p>
            <a:pPr algn="r" rtl="1">
              <a:buFont typeface="Wingdings" panose="05000000000000000000" pitchFamily="2" charset="2"/>
              <a:buChar char="Ø"/>
            </a:pPr>
            <a:r>
              <a:rPr lang="fa-IR" sz="2000" dirty="0" smtClean="0">
                <a:cs typeface="B Nazanin" panose="00000400000000000000" pitchFamily="2" charset="-78"/>
              </a:rPr>
              <a:t>کنترل زمان انعقاد هر ۳۰ دقیقه (هدف: میزان پایه + ۴۰درصد)</a:t>
            </a:r>
          </a:p>
          <a:p>
            <a:pPr marL="0" indent="0" algn="r" rtl="1">
              <a:buNone/>
            </a:pPr>
            <a:r>
              <a:rPr lang="fa-IR" sz="2000" b="1" dirty="0" smtClean="0">
                <a:cs typeface="B Nazanin" panose="00000400000000000000" pitchFamily="2" charset="-78"/>
              </a:rPr>
              <a:t>۲- روش دوزهای بولوس مکرر</a:t>
            </a:r>
          </a:p>
          <a:p>
            <a:pPr algn="r" rtl="1">
              <a:buFont typeface="Wingdings" panose="05000000000000000000" pitchFamily="2" charset="2"/>
              <a:buChar char="Ø"/>
            </a:pPr>
            <a:r>
              <a:rPr lang="fa-IR" sz="2000" dirty="0" smtClean="0">
                <a:cs typeface="B Nazanin" panose="00000400000000000000" pitchFamily="2" charset="-78"/>
              </a:rPr>
              <a:t>۱۰۰۰ واحد دوز اولیه و دوزهای بولوس ۵۰۰ واحدی در ساعت برای حفظ زمان انعقاد ۲۵درصد بیش از میزان پایه</a:t>
            </a:r>
          </a:p>
          <a:p>
            <a:pPr marL="0" indent="0" algn="r" rtl="1">
              <a:buNone/>
            </a:pPr>
            <a:r>
              <a:rPr lang="fa-IR" sz="2000" dirty="0" smtClean="0">
                <a:solidFill>
                  <a:srgbClr val="FF0000"/>
                </a:solidFill>
                <a:cs typeface="B Nazanin" panose="00000400000000000000" pitchFamily="2" charset="-78"/>
              </a:rPr>
              <a:t>نکته: در این روش استفاده از پمپ هپارین ارجح است.</a:t>
            </a:r>
            <a:endParaRPr lang="fa-IR" sz="20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1613928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6484" y="2243535"/>
            <a:ext cx="4351023" cy="2283823"/>
          </a:xfrm>
        </p:spPr>
        <p:txBody>
          <a:bodyPr/>
          <a:lstStyle/>
          <a:p>
            <a:pPr algn="ctr" rtl="1"/>
            <a:r>
              <a:rPr lang="fa-IR" b="1" dirty="0" smtClean="0">
                <a:solidFill>
                  <a:srgbClr val="002060"/>
                </a:solidFill>
                <a:effectLst>
                  <a:outerShdw blurRad="38100" dist="38100" dir="2700000" algn="tl">
                    <a:srgbClr val="000000">
                      <a:alpha val="43137"/>
                    </a:srgbClr>
                  </a:outerShdw>
                </a:effectLst>
                <a:cs typeface="B Nazanin" panose="00000400000000000000" pitchFamily="2" charset="-78"/>
              </a:rPr>
              <a:t>اندیکاسیون های دیالیز بدون هپارین</a:t>
            </a:r>
            <a:endParaRPr lang="en-US" b="1" dirty="0">
              <a:solidFill>
                <a:srgbClr val="002060"/>
              </a:solidFill>
              <a:effectLst>
                <a:outerShdw blurRad="38100" dist="38100" dir="2700000" algn="tl">
                  <a:srgbClr val="000000">
                    <a:alpha val="43137"/>
                  </a:srgbClr>
                </a:outerShdw>
              </a:effectLst>
              <a:cs typeface="B Nazanin" panose="00000400000000000000" pitchFamily="2" charset="-78"/>
            </a:endParaRPr>
          </a:p>
        </p:txBody>
      </p:sp>
      <p:graphicFrame>
        <p:nvGraphicFramePr>
          <p:cNvPr id="5" name="Diagram 4"/>
          <p:cNvGraphicFramePr/>
          <p:nvPr>
            <p:extLst>
              <p:ext uri="{D42A27DB-BD31-4B8C-83A1-F6EECF244321}">
                <p14:modId xmlns:p14="http://schemas.microsoft.com/office/powerpoint/2010/main" val="1791188730"/>
              </p:ext>
            </p:extLst>
          </p:nvPr>
        </p:nvGraphicFramePr>
        <p:xfrm>
          <a:off x="5800436" y="950574"/>
          <a:ext cx="703810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3227888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4481" y="980288"/>
            <a:ext cx="8825659" cy="1379755"/>
          </a:xfrm>
        </p:spPr>
        <p:txBody>
          <a:bodyPr/>
          <a:lstStyle/>
          <a:p>
            <a:pPr algn="ctr" rtl="1"/>
            <a:r>
              <a:rPr lang="fa-IR" sz="5400" b="1" dirty="0" smtClean="0">
                <a:cs typeface="B Nazanin" panose="00000400000000000000" pitchFamily="2" charset="-78"/>
              </a:rPr>
              <a:t>دیالیز بدون هپارین</a:t>
            </a:r>
            <a:endParaRPr lang="en-US" sz="5400" b="1" dirty="0">
              <a:cs typeface="B Nazanin" panose="00000400000000000000" pitchFamily="2" charset="-78"/>
            </a:endParaRPr>
          </a:p>
        </p:txBody>
      </p:sp>
      <p:sp>
        <p:nvSpPr>
          <p:cNvPr id="3" name="Text Placeholder 2"/>
          <p:cNvSpPr>
            <a:spLocks noGrp="1"/>
          </p:cNvSpPr>
          <p:nvPr>
            <p:ph type="body" sz="half" idx="2"/>
          </p:nvPr>
        </p:nvSpPr>
        <p:spPr>
          <a:xfrm>
            <a:off x="8046672" y="5800436"/>
            <a:ext cx="3960248" cy="850324"/>
          </a:xfrm>
        </p:spPr>
        <p:txBody>
          <a:bodyPr>
            <a:normAutofit/>
          </a:bodyPr>
          <a:lstStyle/>
          <a:p>
            <a:pPr algn="r" rtl="1"/>
            <a:r>
              <a:rPr lang="fa-IR" sz="2000" dirty="0" smtClean="0">
                <a:solidFill>
                  <a:srgbClr val="FF0000"/>
                </a:solidFill>
                <a:cs typeface="B Nazanin" panose="00000400000000000000" pitchFamily="2" charset="-78"/>
              </a:rPr>
              <a:t>نکته: تجویز خون و لیپیدها از راه لاین های دیالیز خطر تشکیل لخته را افزایش می دهد. </a:t>
            </a:r>
            <a:endParaRPr lang="en-US" sz="2000" dirty="0">
              <a:solidFill>
                <a:srgbClr val="FF0000"/>
              </a:solidFill>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3315153430"/>
              </p:ext>
            </p:extLst>
          </p:nvPr>
        </p:nvGraphicFramePr>
        <p:xfrm>
          <a:off x="323273" y="2872661"/>
          <a:ext cx="11286836" cy="220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Elbow Connector 13"/>
          <p:cNvCxnSpPr/>
          <p:nvPr/>
        </p:nvCxnSpPr>
        <p:spPr>
          <a:xfrm rot="16200000" flipH="1">
            <a:off x="1239824" y="4705927"/>
            <a:ext cx="886692" cy="6003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Diagram 14"/>
          <p:cNvGraphicFramePr/>
          <p:nvPr>
            <p:extLst>
              <p:ext uri="{D42A27DB-BD31-4B8C-83A1-F6EECF244321}">
                <p14:modId xmlns:p14="http://schemas.microsoft.com/office/powerpoint/2010/main" val="3049546824"/>
              </p:ext>
            </p:extLst>
          </p:nvPr>
        </p:nvGraphicFramePr>
        <p:xfrm>
          <a:off x="1983352" y="4562762"/>
          <a:ext cx="5754255" cy="30395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5586296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6000" b="1" dirty="0" smtClean="0">
                <a:solidFill>
                  <a:srgbClr val="FFC000"/>
                </a:solidFill>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rPr>
              <a:t>اهداف</a:t>
            </a:r>
            <a:endParaRPr lang="en-US" sz="6000" b="1" dirty="0">
              <a:solidFill>
                <a:srgbClr val="FFC000"/>
              </a:solidFill>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endParaRPr>
          </a:p>
        </p:txBody>
      </p:sp>
      <p:sp>
        <p:nvSpPr>
          <p:cNvPr id="4" name="TextBox 3"/>
          <p:cNvSpPr txBox="1"/>
          <p:nvPr/>
        </p:nvSpPr>
        <p:spPr>
          <a:xfrm>
            <a:off x="492606" y="2355278"/>
            <a:ext cx="9513454" cy="4247317"/>
          </a:xfrm>
          <a:prstGeom prst="rect">
            <a:avLst/>
          </a:prstGeom>
          <a:noFill/>
        </p:spPr>
        <p:txBody>
          <a:bodyPr wrap="square" rtlCol="0">
            <a:spAutoFit/>
          </a:bodyPr>
          <a:lstStyle/>
          <a:p>
            <a:pPr marL="285750" indent="-285750" algn="r" rtl="1">
              <a:lnSpc>
                <a:spcPct val="150000"/>
              </a:lnSpc>
              <a:buFont typeface="Wingdings" panose="05000000000000000000" pitchFamily="2" charset="2"/>
              <a:buChar char="v"/>
            </a:pPr>
            <a:r>
              <a:rPr lang="fa-IR" sz="3000" dirty="0" smtClean="0">
                <a:cs typeface="B Nazanin" panose="00000400000000000000" pitchFamily="2" charset="-78"/>
              </a:rPr>
              <a:t> عوامل </a:t>
            </a:r>
            <a:r>
              <a:rPr lang="fa-IR" sz="3000" dirty="0">
                <a:cs typeface="B Nazanin" panose="00000400000000000000" pitchFamily="2" charset="-78"/>
              </a:rPr>
              <a:t>تکنیکی موثر در تشکیل لخته در حین فرآیند دیالیز</a:t>
            </a:r>
            <a:endParaRPr lang="en-US" sz="3000" dirty="0">
              <a:cs typeface="B Nazanin" panose="00000400000000000000" pitchFamily="2" charset="-78"/>
            </a:endParaRPr>
          </a:p>
          <a:p>
            <a:pPr marL="285750" indent="-285750" algn="r" rtl="1">
              <a:lnSpc>
                <a:spcPct val="150000"/>
              </a:lnSpc>
              <a:buFont typeface="Wingdings" panose="05000000000000000000" pitchFamily="2" charset="2"/>
              <a:buChar char="v"/>
            </a:pPr>
            <a:r>
              <a:rPr lang="fa-IR" sz="3000" dirty="0" smtClean="0">
                <a:cs typeface="B Nazanin" panose="00000400000000000000" pitchFamily="2" charset="-78"/>
              </a:rPr>
              <a:t> نحوه </a:t>
            </a:r>
            <a:r>
              <a:rPr lang="fa-IR" sz="3000" dirty="0">
                <a:cs typeface="B Nazanin" panose="00000400000000000000" pitchFamily="2" charset="-78"/>
              </a:rPr>
              <a:t>محاسبه دوز آنتی کواگولانت ها</a:t>
            </a:r>
            <a:endParaRPr lang="en-US" sz="3000" dirty="0">
              <a:cs typeface="B Nazanin" panose="00000400000000000000" pitchFamily="2" charset="-78"/>
            </a:endParaRPr>
          </a:p>
          <a:p>
            <a:pPr marL="285750" indent="-285750" algn="r" rtl="1">
              <a:lnSpc>
                <a:spcPct val="150000"/>
              </a:lnSpc>
              <a:buFont typeface="Wingdings" panose="05000000000000000000" pitchFamily="2" charset="2"/>
              <a:buChar char="v"/>
            </a:pPr>
            <a:r>
              <a:rPr lang="fa-IR" sz="3000" dirty="0" smtClean="0">
                <a:cs typeface="B Nazanin" panose="00000400000000000000" pitchFamily="2" charset="-78"/>
              </a:rPr>
              <a:t> انواع </a:t>
            </a:r>
            <a:r>
              <a:rPr lang="fa-IR" sz="3000" dirty="0">
                <a:cs typeface="B Nazanin" panose="00000400000000000000" pitchFamily="2" charset="-78"/>
              </a:rPr>
              <a:t>آنتی کواگولانت های مورد استفاده در </a:t>
            </a:r>
            <a:r>
              <a:rPr lang="fa-IR" sz="3000" dirty="0" smtClean="0">
                <a:cs typeface="B Nazanin" panose="00000400000000000000" pitchFamily="2" charset="-78"/>
              </a:rPr>
              <a:t>دیالیز</a:t>
            </a:r>
            <a:endParaRPr lang="fa-IR" sz="3000" dirty="0">
              <a:cs typeface="B Nazanin" panose="00000400000000000000" pitchFamily="2" charset="-78"/>
            </a:endParaRPr>
          </a:p>
          <a:p>
            <a:pPr marL="285750" indent="-285750" algn="r" rtl="1">
              <a:lnSpc>
                <a:spcPct val="150000"/>
              </a:lnSpc>
              <a:buFont typeface="Wingdings" panose="05000000000000000000" pitchFamily="2" charset="2"/>
              <a:buChar char="v"/>
            </a:pPr>
            <a:r>
              <a:rPr lang="fa-IR" sz="3000" dirty="0" smtClean="0">
                <a:cs typeface="B Nazanin" panose="00000400000000000000" pitchFamily="2" charset="-78"/>
              </a:rPr>
              <a:t> دلایل استفاده یا عدم استفاده از </a:t>
            </a:r>
            <a:r>
              <a:rPr lang="fa-IR" sz="3000" dirty="0">
                <a:cs typeface="B Nazanin" panose="00000400000000000000" pitchFamily="2" charset="-78"/>
              </a:rPr>
              <a:t>آنتی کواگولانت </a:t>
            </a:r>
            <a:r>
              <a:rPr lang="fa-IR" sz="3000" dirty="0" smtClean="0">
                <a:cs typeface="B Nazanin" panose="00000400000000000000" pitchFamily="2" charset="-78"/>
              </a:rPr>
              <a:t>ها</a:t>
            </a:r>
          </a:p>
          <a:p>
            <a:pPr marL="285750" indent="-285750" algn="r" rtl="1">
              <a:lnSpc>
                <a:spcPct val="150000"/>
              </a:lnSpc>
              <a:buFont typeface="Wingdings" panose="05000000000000000000" pitchFamily="2" charset="2"/>
              <a:buChar char="v"/>
            </a:pPr>
            <a:r>
              <a:rPr lang="fa-IR" sz="3000" dirty="0" smtClean="0">
                <a:cs typeface="B Nazanin" panose="00000400000000000000" pitchFamily="2" charset="-78"/>
              </a:rPr>
              <a:t> عوارض استفاده ناصحیح از </a:t>
            </a:r>
            <a:r>
              <a:rPr lang="fa-IR" sz="3000" dirty="0">
                <a:cs typeface="B Nazanin" panose="00000400000000000000" pitchFamily="2" charset="-78"/>
              </a:rPr>
              <a:t>آنتی کواگولانت </a:t>
            </a:r>
            <a:r>
              <a:rPr lang="fa-IR" sz="3000" dirty="0" smtClean="0">
                <a:cs typeface="B Nazanin" panose="00000400000000000000" pitchFamily="2" charset="-78"/>
              </a:rPr>
              <a:t>ها</a:t>
            </a:r>
          </a:p>
          <a:p>
            <a:pPr marL="285750" indent="-285750" algn="r" rtl="1">
              <a:lnSpc>
                <a:spcPct val="150000"/>
              </a:lnSpc>
              <a:buFont typeface="Wingdings" panose="05000000000000000000" pitchFamily="2" charset="2"/>
              <a:buChar char="v"/>
            </a:pPr>
            <a:r>
              <a:rPr lang="fa-IR" sz="3000" dirty="0" smtClean="0">
                <a:cs typeface="B Nazanin" panose="00000400000000000000" pitchFamily="2" charset="-78"/>
              </a:rPr>
              <a:t> انواع روش های استفاده از آنتی کواگولانت ها</a:t>
            </a:r>
          </a:p>
        </p:txBody>
      </p:sp>
    </p:spTree>
    <p:extLst>
      <p:ext uri="{BB962C8B-B14F-4D97-AF65-F5344CB8AC3E}">
        <p14:creationId xmlns:p14="http://schemas.microsoft.com/office/powerpoint/2010/main" val="8324938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1000"/>
                                        <p:tgtEl>
                                          <p:spTgt spid="4">
                                            <p:txEl>
                                              <p:pRg st="2" end="2"/>
                                            </p:txEl>
                                          </p:spTgt>
                                        </p:tgtEl>
                                      </p:cBhvr>
                                    </p:animEffect>
                                    <p:anim calcmode="lin" valueType="num">
                                      <p:cBhvr>
                                        <p:cTn id="2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1000"/>
                                        <p:tgtEl>
                                          <p:spTgt spid="4">
                                            <p:txEl>
                                              <p:pRg st="3" end="3"/>
                                            </p:txEl>
                                          </p:spTgt>
                                        </p:tgtEl>
                                      </p:cBhvr>
                                    </p:animEffect>
                                    <p:anim calcmode="lin" valueType="num">
                                      <p:cBhvr>
                                        <p:cTn id="3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xEl>
                                              <p:pRg st="4" end="4"/>
                                            </p:txEl>
                                          </p:spTgt>
                                        </p:tgtEl>
                                        <p:attrNameLst>
                                          <p:attrName>style.visibility</p:attrName>
                                        </p:attrNameLst>
                                      </p:cBhvr>
                                      <p:to>
                                        <p:strVal val="visible"/>
                                      </p:to>
                                    </p:set>
                                    <p:animEffect transition="in" filter="fade">
                                      <p:cBhvr>
                                        <p:cTn id="41" dur="1000"/>
                                        <p:tgtEl>
                                          <p:spTgt spid="4">
                                            <p:txEl>
                                              <p:pRg st="4" end="4"/>
                                            </p:txEl>
                                          </p:spTgt>
                                        </p:tgtEl>
                                      </p:cBhvr>
                                    </p:animEffect>
                                    <p:anim calcmode="lin" valueType="num">
                                      <p:cBhvr>
                                        <p:cTn id="4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
                                            <p:txEl>
                                              <p:pRg st="5" end="5"/>
                                            </p:txEl>
                                          </p:spTgt>
                                        </p:tgtEl>
                                        <p:attrNameLst>
                                          <p:attrName>style.visibility</p:attrName>
                                        </p:attrNameLst>
                                      </p:cBhvr>
                                      <p:to>
                                        <p:strVal val="visible"/>
                                      </p:to>
                                    </p:set>
                                    <p:animEffect transition="in" filter="fade">
                                      <p:cBhvr>
                                        <p:cTn id="48" dur="1000"/>
                                        <p:tgtEl>
                                          <p:spTgt spid="4">
                                            <p:txEl>
                                              <p:pRg st="5" end="5"/>
                                            </p:txEl>
                                          </p:spTgt>
                                        </p:tgtEl>
                                      </p:cBhvr>
                                    </p:animEffect>
                                    <p:anim calcmode="lin" valueType="num">
                                      <p:cBhvr>
                                        <p:cTn id="4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0576" y="861322"/>
            <a:ext cx="8761413" cy="728480"/>
          </a:xfrm>
        </p:spPr>
        <p:txBody>
          <a:bodyPr/>
          <a:lstStyle/>
          <a:p>
            <a:pPr algn="r" rtl="1"/>
            <a:r>
              <a:rPr lang="fa-IR" dirty="0" smtClean="0">
                <a:cs typeface="B Nazanin" panose="00000400000000000000" pitchFamily="2" charset="-78"/>
              </a:rPr>
              <a:t>استفاده ناحیه ای از سیترات </a:t>
            </a:r>
            <a:endParaRPr lang="en-US" dirty="0">
              <a:cs typeface="B Nazanin" panose="00000400000000000000" pitchFamily="2" charset="-78"/>
            </a:endParaRPr>
          </a:p>
        </p:txBody>
      </p:sp>
      <p:sp>
        <p:nvSpPr>
          <p:cNvPr id="3" name="Content Placeholder 2"/>
          <p:cNvSpPr>
            <a:spLocks noGrp="1"/>
          </p:cNvSpPr>
          <p:nvPr>
            <p:ph idx="1"/>
          </p:nvPr>
        </p:nvSpPr>
        <p:spPr>
          <a:xfrm>
            <a:off x="350691" y="2174336"/>
            <a:ext cx="4502205" cy="3454400"/>
          </a:xfrm>
        </p:spPr>
        <p:txBody>
          <a:bodyPr>
            <a:noAutofit/>
          </a:bodyPr>
          <a:lstStyle/>
          <a:p>
            <a:pPr marL="0" indent="0" algn="just" rtl="1">
              <a:lnSpc>
                <a:spcPct val="150000"/>
              </a:lnSpc>
              <a:buNone/>
            </a:pPr>
            <a:r>
              <a:rPr lang="fa-IR" sz="2800" b="1" dirty="0" smtClean="0">
                <a:solidFill>
                  <a:srgbClr val="FF0000"/>
                </a:solidFill>
                <a:cs typeface="B Nazanin" panose="00000400000000000000" pitchFamily="2" charset="-78"/>
              </a:rPr>
              <a:t>نکته:</a:t>
            </a:r>
          </a:p>
          <a:p>
            <a:pPr marL="0" indent="0" algn="just" rtl="1">
              <a:lnSpc>
                <a:spcPct val="150000"/>
              </a:lnSpc>
              <a:buNone/>
            </a:pPr>
            <a:r>
              <a:rPr lang="fa-IR" b="1" dirty="0" smtClean="0">
                <a:cs typeface="B Nazanin" panose="00000400000000000000" pitchFamily="2" charset="-78"/>
              </a:rPr>
              <a:t>۱- در این روش در اثر کاهش غلظت کلسیم آزاد پلاسما که به دنبال باند شدن آن با سیترات ایجاد می شود از مکانیسم تشکیل لخته پیشگیری می شود. </a:t>
            </a:r>
          </a:p>
          <a:p>
            <a:pPr marL="0" indent="0" algn="just" rtl="1">
              <a:lnSpc>
                <a:spcPct val="150000"/>
              </a:lnSpc>
              <a:buNone/>
            </a:pPr>
            <a:r>
              <a:rPr lang="fa-IR" b="1" dirty="0" smtClean="0">
                <a:cs typeface="B Nazanin" panose="00000400000000000000" pitchFamily="2" charset="-78"/>
              </a:rPr>
              <a:t>۲- امتیاز این روش بر دیالیز بدون هپارین عبارتند از: </a:t>
            </a:r>
          </a:p>
          <a:p>
            <a:pPr marL="0" indent="0" algn="just" rtl="1">
              <a:lnSpc>
                <a:spcPct val="150000"/>
              </a:lnSpc>
              <a:buNone/>
            </a:pPr>
            <a:r>
              <a:rPr lang="fa-IR" b="1" dirty="0" smtClean="0">
                <a:cs typeface="B Nazanin" panose="00000400000000000000" pitchFamily="2" charset="-78"/>
              </a:rPr>
              <a:t>سرعت جریان خون بالا نیست.</a:t>
            </a:r>
          </a:p>
          <a:p>
            <a:pPr marL="0" indent="0" algn="just" rtl="1">
              <a:lnSpc>
                <a:spcPct val="150000"/>
              </a:lnSpc>
              <a:buNone/>
            </a:pPr>
            <a:r>
              <a:rPr lang="fa-IR" b="1" dirty="0" smtClean="0">
                <a:cs typeface="B Nazanin" panose="00000400000000000000" pitchFamily="2" charset="-78"/>
              </a:rPr>
              <a:t>لخته هرگز بوجود نمی آید.</a:t>
            </a:r>
          </a:p>
          <a:p>
            <a:pPr marL="0" indent="0" algn="just" rtl="1">
              <a:lnSpc>
                <a:spcPct val="150000"/>
              </a:lnSpc>
              <a:buNone/>
            </a:pPr>
            <a:r>
              <a:rPr lang="fa-IR" b="1" dirty="0" smtClean="0">
                <a:cs typeface="B Nazanin" panose="00000400000000000000" pitchFamily="2" charset="-78"/>
              </a:rPr>
              <a:t>۳- مشکل اصلی این روش: هیپوکلسمی هیپرناترمی و آلکالوز متابولیک</a:t>
            </a:r>
          </a:p>
        </p:txBody>
      </p:sp>
      <p:graphicFrame>
        <p:nvGraphicFramePr>
          <p:cNvPr id="6" name="Diagram 5"/>
          <p:cNvGraphicFramePr/>
          <p:nvPr>
            <p:extLst>
              <p:ext uri="{D42A27DB-BD31-4B8C-83A1-F6EECF244321}">
                <p14:modId xmlns:p14="http://schemas.microsoft.com/office/powerpoint/2010/main" val="2855228235"/>
              </p:ext>
            </p:extLst>
          </p:nvPr>
        </p:nvGraphicFramePr>
        <p:xfrm>
          <a:off x="4308099" y="2367813"/>
          <a:ext cx="7359048" cy="43737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409462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2534" y="947920"/>
            <a:ext cx="8761413" cy="728480"/>
          </a:xfrm>
        </p:spPr>
        <p:txBody>
          <a:bodyPr/>
          <a:lstStyle/>
          <a:p>
            <a:pPr algn="ctr" rtl="1"/>
            <a:r>
              <a:rPr lang="fa-IR" b="1" dirty="0" smtClean="0">
                <a:solidFill>
                  <a:srgbClr val="FFFF00"/>
                </a:solidFill>
                <a:cs typeface="B Nazanin" panose="00000400000000000000" pitchFamily="2" charset="-78"/>
              </a:rPr>
              <a:t>هپارین با وزن مولکولی کم</a:t>
            </a:r>
            <a:endParaRPr lang="en-US" b="1" dirty="0">
              <a:solidFill>
                <a:srgbClr val="FFFF00"/>
              </a:solidFill>
              <a:cs typeface="B Nazanin" panose="00000400000000000000" pitchFamily="2" charset="-78"/>
            </a:endParaRPr>
          </a:p>
        </p:txBody>
      </p:sp>
      <p:sp>
        <p:nvSpPr>
          <p:cNvPr id="3" name="Content Placeholder 2"/>
          <p:cNvSpPr>
            <a:spLocks noGrp="1"/>
          </p:cNvSpPr>
          <p:nvPr>
            <p:ph idx="1"/>
          </p:nvPr>
        </p:nvSpPr>
        <p:spPr>
          <a:xfrm>
            <a:off x="1283744" y="2333044"/>
            <a:ext cx="9869360" cy="4254500"/>
          </a:xfrm>
        </p:spPr>
        <p:txBody>
          <a:bodyPr>
            <a:normAutofit fontScale="85000" lnSpcReduction="10000"/>
          </a:bodyPr>
          <a:lstStyle/>
          <a:p>
            <a:pPr algn="r" rtl="1">
              <a:buFont typeface="Wingdings" panose="05000000000000000000" pitchFamily="2" charset="2"/>
              <a:buChar char="Ø"/>
            </a:pPr>
            <a:r>
              <a:rPr lang="fa-IR" sz="2400" b="1" dirty="0" smtClean="0">
                <a:cs typeface="B Nazanin" panose="00000400000000000000" pitchFamily="2" charset="-78"/>
              </a:rPr>
              <a:t>وزن مولکولی: ۴۰۰۰ تا ۶۰۰۰ دالتون</a:t>
            </a:r>
          </a:p>
          <a:p>
            <a:pPr algn="r" rtl="1">
              <a:buFont typeface="Wingdings" panose="05000000000000000000" pitchFamily="2" charset="2"/>
              <a:buChar char="Ø"/>
            </a:pPr>
            <a:r>
              <a:rPr lang="fa-IR" sz="2400" b="1" dirty="0" smtClean="0">
                <a:cs typeface="B Nazanin" panose="00000400000000000000" pitchFamily="2" charset="-78"/>
              </a:rPr>
              <a:t>اجازه مصرف دوز منفرد در شروع دیالیز( نیمه عمر طولانی) </a:t>
            </a:r>
          </a:p>
          <a:p>
            <a:pPr algn="r" rtl="1">
              <a:buFont typeface="Wingdings" panose="05000000000000000000" pitchFamily="2" charset="2"/>
              <a:buChar char="Ø"/>
            </a:pPr>
            <a:r>
              <a:rPr lang="fa-IR" sz="2400" b="1" dirty="0" smtClean="0">
                <a:cs typeface="B Nazanin" panose="00000400000000000000" pitchFamily="2" charset="-78"/>
              </a:rPr>
              <a:t>بولوس ۱۰۰۰۰ تا ۱۵۰۰۰ واحد یا ۱۲۵ تا ۲۵۰ واحد به ازای هر کیلوگرم وزن بدن در شروع دیالیز ۴ ساعته</a:t>
            </a:r>
          </a:p>
          <a:p>
            <a:pPr marL="0" indent="0" algn="r" rtl="1">
              <a:buNone/>
            </a:pPr>
            <a:r>
              <a:rPr lang="fa-IR" sz="2600" b="1" dirty="0" smtClean="0">
                <a:solidFill>
                  <a:srgbClr val="FF0000"/>
                </a:solidFill>
                <a:cs typeface="B Nazanin" panose="00000400000000000000" pitchFamily="2" charset="-78"/>
              </a:rPr>
              <a:t>محاسن</a:t>
            </a:r>
          </a:p>
          <a:p>
            <a:pPr algn="r" rtl="1">
              <a:buFont typeface="Wingdings" panose="05000000000000000000" pitchFamily="2" charset="2"/>
              <a:buChar char="v"/>
            </a:pPr>
            <a:r>
              <a:rPr lang="fa-IR" sz="2400" b="1" dirty="0" smtClean="0">
                <a:cs typeface="B Nazanin" panose="00000400000000000000" pitchFamily="2" charset="-78"/>
              </a:rPr>
              <a:t>بهبود پروفایل لیپید</a:t>
            </a:r>
          </a:p>
          <a:p>
            <a:pPr algn="r" rtl="1">
              <a:buFont typeface="Wingdings" panose="05000000000000000000" pitchFamily="2" charset="2"/>
              <a:buChar char="v"/>
            </a:pPr>
            <a:r>
              <a:rPr lang="fa-IR" sz="2400" b="1" dirty="0" smtClean="0">
                <a:cs typeface="B Nazanin" panose="00000400000000000000" pitchFamily="2" charset="-78"/>
              </a:rPr>
              <a:t>پیشگیری از هیپرکالمی</a:t>
            </a:r>
          </a:p>
          <a:p>
            <a:pPr algn="r" rtl="1">
              <a:buFont typeface="Wingdings" panose="05000000000000000000" pitchFamily="2" charset="2"/>
              <a:buChar char="v"/>
            </a:pPr>
            <a:r>
              <a:rPr lang="fa-IR" sz="2400" b="1" dirty="0" smtClean="0">
                <a:cs typeface="B Nazanin" panose="00000400000000000000" pitchFamily="2" charset="-78"/>
              </a:rPr>
              <a:t>کاهش استئوپروز </a:t>
            </a:r>
          </a:p>
          <a:p>
            <a:pPr algn="r" rtl="1">
              <a:buFont typeface="Wingdings" panose="05000000000000000000" pitchFamily="2" charset="2"/>
              <a:buChar char="v"/>
            </a:pPr>
            <a:r>
              <a:rPr lang="fa-IR" sz="2400" b="1" dirty="0" smtClean="0">
                <a:cs typeface="B Nazanin" panose="00000400000000000000" pitchFamily="2" charset="-78"/>
              </a:rPr>
              <a:t>کاهش خطر خونریزی </a:t>
            </a:r>
          </a:p>
          <a:p>
            <a:pPr marL="0" indent="0" algn="r" rtl="1">
              <a:buNone/>
            </a:pPr>
            <a:r>
              <a:rPr lang="fa-IR" sz="3000" b="1" dirty="0" smtClean="0">
                <a:solidFill>
                  <a:srgbClr val="FF0000"/>
                </a:solidFill>
                <a:cs typeface="B Nazanin" panose="00000400000000000000" pitchFamily="2" charset="-78"/>
              </a:rPr>
              <a:t>معایب</a:t>
            </a:r>
          </a:p>
          <a:p>
            <a:pPr algn="r" rtl="1">
              <a:buFont typeface="Wingdings" panose="05000000000000000000" pitchFamily="2" charset="2"/>
              <a:buChar char="q"/>
            </a:pPr>
            <a:r>
              <a:rPr lang="fa-IR" sz="2400" b="1" dirty="0" smtClean="0">
                <a:cs typeface="B Nazanin" panose="00000400000000000000" pitchFamily="2" charset="-78"/>
              </a:rPr>
              <a:t>قیمت بالا و عدم تایید توسط</a:t>
            </a:r>
            <a:r>
              <a:rPr lang="en-US" sz="2400" b="1" dirty="0" smtClean="0">
                <a:cs typeface="B Nazanin" panose="00000400000000000000" pitchFamily="2" charset="-78"/>
              </a:rPr>
              <a:t>FDA </a:t>
            </a:r>
            <a:endParaRPr lang="fa-IR" b="1" dirty="0" smtClean="0"/>
          </a:p>
        </p:txBody>
      </p:sp>
    </p:spTree>
    <p:extLst>
      <p:ext uri="{BB962C8B-B14F-4D97-AF65-F5344CB8AC3E}">
        <p14:creationId xmlns:p14="http://schemas.microsoft.com/office/powerpoint/2010/main" val="1231810591"/>
      </p:ext>
    </p:extLst>
  </p:cSld>
  <p:clrMapOvr>
    <a:masterClrMapping/>
  </p:clrMapOvr>
  <p:transition spd="slow">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168" y="909283"/>
            <a:ext cx="8761413" cy="728480"/>
          </a:xfrm>
        </p:spPr>
        <p:txBody>
          <a:bodyPr/>
          <a:lstStyle/>
          <a:p>
            <a:pPr algn="r" rtl="1"/>
            <a:r>
              <a:rPr lang="fa-IR" b="1" dirty="0" smtClean="0">
                <a:effectLst>
                  <a:reflection blurRad="6350" stA="55000" endA="300" endPos="45500" dir="5400000" sy="-100000" algn="bl" rotWithShape="0"/>
                </a:effectLst>
                <a:cs typeface="B Nazanin" panose="00000400000000000000" pitchFamily="2" charset="-78"/>
              </a:rPr>
              <a:t>استفاده ی ناحیه ای از پروتامین</a:t>
            </a:r>
            <a:endParaRPr lang="en-US" b="1" dirty="0">
              <a:effectLst>
                <a:reflection blurRad="6350" stA="55000" endA="300" endPos="45500" dir="5400000" sy="-100000" algn="bl" rotWithShape="0"/>
              </a:effectLst>
              <a:cs typeface="B Nazanin" panose="00000400000000000000" pitchFamily="2" charset="-78"/>
            </a:endParaRPr>
          </a:p>
        </p:txBody>
      </p:sp>
      <p:sp>
        <p:nvSpPr>
          <p:cNvPr id="3" name="Content Placeholder 2"/>
          <p:cNvSpPr>
            <a:spLocks noGrp="1"/>
          </p:cNvSpPr>
          <p:nvPr>
            <p:ph idx="1"/>
          </p:nvPr>
        </p:nvSpPr>
        <p:spPr>
          <a:xfrm>
            <a:off x="961771" y="2242890"/>
            <a:ext cx="10384516" cy="4473441"/>
          </a:xfrm>
        </p:spPr>
        <p:txBody>
          <a:bodyPr>
            <a:noAutofit/>
          </a:bodyPr>
          <a:lstStyle/>
          <a:p>
            <a:pPr marL="0" indent="0" algn="just" rtl="1">
              <a:buNone/>
            </a:pPr>
            <a:r>
              <a:rPr lang="fa-IR" sz="2400" dirty="0" smtClean="0">
                <a:cs typeface="B Nazanin" panose="00000400000000000000" pitchFamily="2" charset="-78"/>
              </a:rPr>
              <a:t>این روش شامل:</a:t>
            </a:r>
          </a:p>
          <a:p>
            <a:pPr marL="0" indent="0" algn="just" rtl="1">
              <a:buNone/>
            </a:pPr>
            <a:r>
              <a:rPr lang="fa-IR" sz="2400" dirty="0" smtClean="0">
                <a:cs typeface="B Nazanin" panose="00000400000000000000" pitchFamily="2" charset="-78"/>
              </a:rPr>
              <a:t> ۱- انفوزیون ثابت هپارین در لاین شریانی </a:t>
            </a:r>
          </a:p>
          <a:p>
            <a:pPr marL="0" indent="0" algn="just" rtl="1">
              <a:buNone/>
            </a:pPr>
            <a:r>
              <a:rPr lang="fa-IR" sz="2400" dirty="0" smtClean="0">
                <a:cs typeface="B Nazanin" panose="00000400000000000000" pitchFamily="2" charset="-78"/>
              </a:rPr>
              <a:t>۲- انفوزیون همزمان و ثابت پروتامین قبل از برگشت خون به بدن بیمار</a:t>
            </a:r>
          </a:p>
          <a:p>
            <a:pPr marL="0" indent="0" algn="just" rtl="1">
              <a:buNone/>
            </a:pPr>
            <a:r>
              <a:rPr lang="fa-IR" sz="2400" b="1" dirty="0" smtClean="0">
                <a:solidFill>
                  <a:srgbClr val="FF0000"/>
                </a:solidFill>
                <a:cs typeface="B Nazanin" panose="00000400000000000000" pitchFamily="2" charset="-78"/>
              </a:rPr>
              <a:t>نکته:</a:t>
            </a:r>
          </a:p>
          <a:p>
            <a:pPr marL="0" indent="0" algn="just" rtl="1">
              <a:buNone/>
            </a:pPr>
            <a:r>
              <a:rPr lang="fa-IR" sz="2400" dirty="0" smtClean="0">
                <a:cs typeface="B Nazanin" panose="00000400000000000000" pitchFamily="2" charset="-78"/>
              </a:rPr>
              <a:t>۱- پروتامین به هپارین باند شده و تاثیر ضدانعقادی آن را کاهش می دهد.</a:t>
            </a:r>
          </a:p>
          <a:p>
            <a:pPr marL="0" indent="0" algn="just" rtl="1">
              <a:buNone/>
            </a:pPr>
            <a:r>
              <a:rPr lang="fa-IR" sz="2400" dirty="0" smtClean="0">
                <a:cs typeface="B Nazanin" panose="00000400000000000000" pitchFamily="2" charset="-78"/>
              </a:rPr>
              <a:t>۲- دوز پروتامین لازم برای خنثی کردن تاثیر هپارین را میوان با اندازه گیری تیتر پروتامین خون مشخص کرد.</a:t>
            </a:r>
          </a:p>
          <a:p>
            <a:pPr marL="0" indent="0" algn="just" rtl="1">
              <a:buNone/>
            </a:pPr>
            <a:r>
              <a:rPr lang="fa-IR" sz="2400" dirty="0" smtClean="0">
                <a:cs typeface="B Nazanin" panose="00000400000000000000" pitchFamily="2" charset="-78"/>
              </a:rPr>
              <a:t>۳- بعلت مشکلات تکنیکی امروزه استفاده از تکنیک پروتامین بطور وسیعی محدود شده است.</a:t>
            </a:r>
          </a:p>
          <a:p>
            <a:pPr marL="0" indent="0" algn="just" rtl="1">
              <a:buNone/>
            </a:pPr>
            <a:r>
              <a:rPr lang="fa-IR" sz="2400" dirty="0" smtClean="0">
                <a:cs typeface="B Nazanin" panose="00000400000000000000" pitchFamily="2" charset="-78"/>
              </a:rPr>
              <a:t>۴- سیستم رتیکولواندوتلیال هپارین را از کمپلکس هپارین-پروتامین آزاد وآن را در جریان عمومی بدن رها می کند. لذا ممکن است چند ساعت پس از خاتمه دیالیز عارضه ی خونریزی بروز نماید. </a:t>
            </a:r>
            <a:endParaRPr lang="en-US" sz="2400" dirty="0">
              <a:cs typeface="B Nazanin" panose="00000400000000000000" pitchFamily="2" charset="-78"/>
            </a:endParaRPr>
          </a:p>
        </p:txBody>
      </p:sp>
    </p:spTree>
    <p:extLst>
      <p:ext uri="{BB962C8B-B14F-4D97-AF65-F5344CB8AC3E}">
        <p14:creationId xmlns:p14="http://schemas.microsoft.com/office/powerpoint/2010/main" val="16272193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199" y="947920"/>
            <a:ext cx="8761413" cy="728480"/>
          </a:xfrm>
        </p:spPr>
        <p:txBody>
          <a:bodyPr/>
          <a:lstStyle/>
          <a:p>
            <a:pPr algn="ctr"/>
            <a:r>
              <a:rPr lang="fa-IR" b="1" dirty="0" smtClean="0">
                <a:solidFill>
                  <a:srgbClr val="FFFF00"/>
                </a:solidFill>
                <a:cs typeface="B Nazanin" panose="00000400000000000000" pitchFamily="2" charset="-78"/>
              </a:rPr>
              <a:t>استفاده ناحیه ای از پروستاسایکلین ها</a:t>
            </a:r>
            <a:endParaRPr lang="en-US" b="1" dirty="0">
              <a:solidFill>
                <a:srgbClr val="FFFF00"/>
              </a:solidFill>
              <a:cs typeface="B Nazanin" panose="00000400000000000000" pitchFamily="2" charset="-78"/>
            </a:endParaRPr>
          </a:p>
        </p:txBody>
      </p:sp>
      <p:sp>
        <p:nvSpPr>
          <p:cNvPr id="3" name="Content Placeholder 2"/>
          <p:cNvSpPr>
            <a:spLocks noGrp="1"/>
          </p:cNvSpPr>
          <p:nvPr>
            <p:ph idx="1"/>
          </p:nvPr>
        </p:nvSpPr>
        <p:spPr>
          <a:xfrm>
            <a:off x="1135455" y="2629257"/>
            <a:ext cx="10088302" cy="3416300"/>
          </a:xfrm>
        </p:spPr>
        <p:txBody>
          <a:bodyPr>
            <a:normAutofit/>
          </a:bodyPr>
          <a:lstStyle/>
          <a:p>
            <a:pPr algn="just" rtl="1">
              <a:lnSpc>
                <a:spcPct val="150000"/>
              </a:lnSpc>
              <a:buFont typeface="Wingdings" panose="05000000000000000000" pitchFamily="2" charset="2"/>
              <a:buChar char="v"/>
            </a:pPr>
            <a:r>
              <a:rPr lang="fa-IR" sz="2400" dirty="0" smtClean="0">
                <a:cs typeface="B Nazanin" panose="00000400000000000000" pitchFamily="2" charset="-78"/>
              </a:rPr>
              <a:t>پروستاسایکلین یک وازودیلاتور و مهارکننده تجمع پلاکتی است که بصورت موفقیت آمیزی برای جلوگیری از انعقاد خون در دیالیز قابل استفاده است. </a:t>
            </a:r>
          </a:p>
          <a:p>
            <a:pPr algn="just" rtl="1">
              <a:lnSpc>
                <a:spcPct val="150000"/>
              </a:lnSpc>
              <a:buFont typeface="Wingdings" panose="05000000000000000000" pitchFamily="2" charset="2"/>
              <a:buChar char="v"/>
            </a:pPr>
            <a:r>
              <a:rPr lang="fa-IR" sz="2400" dirty="0" smtClean="0">
                <a:cs typeface="B Nazanin" panose="00000400000000000000" pitchFamily="2" charset="-78"/>
              </a:rPr>
              <a:t>در این روش پروستاسایکلین با سرعت ۴-۸ نانوگرم در دقیقه در مسیر صافی انفوزیون می شود. </a:t>
            </a:r>
          </a:p>
          <a:p>
            <a:pPr algn="just" rtl="1">
              <a:lnSpc>
                <a:spcPct val="150000"/>
              </a:lnSpc>
              <a:buFont typeface="Wingdings" panose="05000000000000000000" pitchFamily="2" charset="2"/>
              <a:buChar char="v"/>
            </a:pPr>
            <a:r>
              <a:rPr lang="fa-IR" sz="2400" dirty="0" smtClean="0">
                <a:cs typeface="B Nazanin" panose="00000400000000000000" pitchFamily="2" charset="-78"/>
              </a:rPr>
              <a:t>عوارض جانبی آن شامل: سردرد، سبکی سر، کاهش فشارخون، گرگرفتگی و تهوع و استفراغ است. به علت افت فشار خون و گرانی آن، استفاده از آن محدود شده است.</a:t>
            </a:r>
            <a:endParaRPr lang="en-US" sz="2400" dirty="0">
              <a:cs typeface="B Nazanin" panose="00000400000000000000" pitchFamily="2" charset="-78"/>
            </a:endParaRPr>
          </a:p>
        </p:txBody>
      </p:sp>
    </p:spTree>
    <p:extLst>
      <p:ext uri="{BB962C8B-B14F-4D97-AF65-F5344CB8AC3E}">
        <p14:creationId xmlns:p14="http://schemas.microsoft.com/office/powerpoint/2010/main" val="47708111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FFFF00"/>
                </a:solidFill>
                <a:cs typeface="B Nazanin" panose="00000400000000000000" pitchFamily="2" charset="-78"/>
              </a:rPr>
              <a:t>هیرودین</a:t>
            </a:r>
            <a:endParaRPr lang="en-US" b="1" dirty="0">
              <a:solidFill>
                <a:srgbClr val="FFFF00"/>
              </a:solidFill>
              <a:cs typeface="B Nazanin" panose="00000400000000000000" pitchFamily="2" charset="-78"/>
            </a:endParaRPr>
          </a:p>
        </p:txBody>
      </p:sp>
      <p:sp>
        <p:nvSpPr>
          <p:cNvPr id="3" name="Content Placeholder 2"/>
          <p:cNvSpPr>
            <a:spLocks noGrp="1"/>
          </p:cNvSpPr>
          <p:nvPr>
            <p:ph idx="1"/>
          </p:nvPr>
        </p:nvSpPr>
        <p:spPr>
          <a:xfrm>
            <a:off x="1270864" y="2307286"/>
            <a:ext cx="9895119" cy="3416300"/>
          </a:xfrm>
        </p:spPr>
        <p:txBody>
          <a:bodyPr>
            <a:noAutofit/>
          </a:bodyPr>
          <a:lstStyle/>
          <a:p>
            <a:pPr algn="just" rtl="1">
              <a:lnSpc>
                <a:spcPct val="150000"/>
              </a:lnSpc>
              <a:buFont typeface="Wingdings" panose="05000000000000000000" pitchFamily="2" charset="2"/>
              <a:buChar char="ü"/>
            </a:pPr>
            <a:r>
              <a:rPr lang="fa-IR" sz="2400" dirty="0" smtClean="0">
                <a:cs typeface="B Nazanin" panose="00000400000000000000" pitchFamily="2" charset="-78"/>
              </a:rPr>
              <a:t>مهارکننده ی پلی پپتیدی ترومبین است که از غدد اطراف حلق زالو استخراج شده است. این دارو لخته فیبرینوژن ایجاد شده بوسیله ترومبین و نیز تجمع پلاکتی ناشی از ترومبین را متوقف می کند. </a:t>
            </a:r>
          </a:p>
          <a:p>
            <a:pPr algn="just" rtl="1">
              <a:lnSpc>
                <a:spcPct val="150000"/>
              </a:lnSpc>
              <a:buFont typeface="Wingdings" panose="05000000000000000000" pitchFamily="2" charset="2"/>
              <a:buChar char="ü"/>
            </a:pPr>
            <a:r>
              <a:rPr lang="fa-IR" sz="2400" dirty="0" smtClean="0">
                <a:cs typeface="B Nazanin" panose="00000400000000000000" pitchFamily="2" charset="-78"/>
              </a:rPr>
              <a:t>بر خلاف هپارین ترومبوسیتوپنی ایجاد نمی کند.</a:t>
            </a:r>
          </a:p>
          <a:p>
            <a:pPr algn="just" rtl="1">
              <a:lnSpc>
                <a:spcPct val="150000"/>
              </a:lnSpc>
              <a:buFont typeface="Wingdings" panose="05000000000000000000" pitchFamily="2" charset="2"/>
              <a:buChar char="ü"/>
            </a:pPr>
            <a:r>
              <a:rPr lang="fa-IR" sz="2400" dirty="0" smtClean="0">
                <a:cs typeface="B Nazanin" panose="00000400000000000000" pitchFamily="2" charset="-78"/>
              </a:rPr>
              <a:t>هیرودین نوترکیب (لپیرودین) در شروع دیالیز بصورت دوز تک بولوس یا انفوزیون مداوم تزریق می گردد. </a:t>
            </a:r>
          </a:p>
          <a:p>
            <a:pPr algn="just" rtl="1">
              <a:lnSpc>
                <a:spcPct val="150000"/>
              </a:lnSpc>
              <a:buFont typeface="Wingdings" panose="05000000000000000000" pitchFamily="2" charset="2"/>
              <a:buChar char="ü"/>
            </a:pPr>
            <a:r>
              <a:rPr lang="fa-IR" sz="2400" dirty="0" smtClean="0">
                <a:cs typeface="B Nazanin" panose="00000400000000000000" pitchFamily="2" charset="-78"/>
              </a:rPr>
              <a:t>با توجه به نیمه عمر طولانی آن در بیماران دیالیزی و احتمال بروز خونریزی در استفاده ی مکرر آن استفاده از این دارو محدود شده است.</a:t>
            </a:r>
            <a:endParaRPr lang="en-US" sz="2400" dirty="0">
              <a:cs typeface="B Nazanin" panose="00000400000000000000" pitchFamily="2" charset="-78"/>
            </a:endParaRPr>
          </a:p>
        </p:txBody>
      </p:sp>
    </p:spTree>
    <p:extLst>
      <p:ext uri="{BB962C8B-B14F-4D97-AF65-F5344CB8AC3E}">
        <p14:creationId xmlns:p14="http://schemas.microsoft.com/office/powerpoint/2010/main" val="1342044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4249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2904" y="855453"/>
            <a:ext cx="8761413" cy="728480"/>
          </a:xfrm>
        </p:spPr>
        <p:txBody>
          <a:bodyPr/>
          <a:lstStyle/>
          <a:p>
            <a:pPr algn="r" rtl="1"/>
            <a:r>
              <a:rPr lang="fa-IR" b="1" dirty="0" smtClean="0">
                <a:effectLst>
                  <a:outerShdw blurRad="38100" dist="38100" dir="2700000" algn="tl">
                    <a:srgbClr val="000000">
                      <a:alpha val="43137"/>
                    </a:srgbClr>
                  </a:outerShdw>
                </a:effectLst>
                <a:cs typeface="B Nazanin" panose="00000400000000000000" pitchFamily="2" charset="-78"/>
              </a:rPr>
              <a:t>مکانیسم انعقاد خون</a:t>
            </a:r>
            <a:endParaRPr lang="en-US" b="1" dirty="0">
              <a:effectLst>
                <a:outerShdw blurRad="38100" dist="38100" dir="2700000" algn="tl">
                  <a:srgbClr val="000000">
                    <a:alpha val="43137"/>
                  </a:srgbClr>
                </a:outerShdw>
              </a:effectLst>
              <a:cs typeface="B Nazanin" panose="00000400000000000000" pitchFamily="2" charset="-78"/>
            </a:endParaRPr>
          </a:p>
        </p:txBody>
      </p:sp>
      <p:sp>
        <p:nvSpPr>
          <p:cNvPr id="4" name="TextBox 3"/>
          <p:cNvSpPr txBox="1"/>
          <p:nvPr/>
        </p:nvSpPr>
        <p:spPr>
          <a:xfrm>
            <a:off x="513710" y="2364462"/>
            <a:ext cx="11178282" cy="4493538"/>
          </a:xfrm>
          <a:prstGeom prst="rect">
            <a:avLst/>
          </a:prstGeom>
          <a:noFill/>
        </p:spPr>
        <p:txBody>
          <a:bodyPr wrap="square" rtlCol="0">
            <a:spAutoFit/>
          </a:bodyPr>
          <a:lstStyle/>
          <a:p>
            <a:pPr algn="just" rtl="1"/>
            <a:r>
              <a:rPr lang="fa-IR" sz="2200" dirty="0" smtClean="0">
                <a:cs typeface="B Nazanin" panose="00000400000000000000" pitchFamily="2" charset="-78"/>
              </a:rPr>
              <a:t>خون در مجاورت هر سطحی خود به خود لخته می شود ولی در داخل عروق این اتفاق نمی افتد. آندوتلیوم رگ های خونی نرم است و شرایطی را فراهم می کند که خون بتواند آزادانه جریان یابد. زمانی که این سطوح سالم باشند سطح خارجی گلبول های خونی کشش و تمایل کمتری به چسبندگی دارند. این روند لازمه حیات انسان است. </a:t>
            </a:r>
            <a:r>
              <a:rPr lang="fa-IR" sz="2200" dirty="0">
                <a:cs typeface="B Nazanin" panose="00000400000000000000" pitchFamily="2" charset="-78"/>
              </a:rPr>
              <a:t>به محض خروج خون از بدن مکانیسم لخته شدن خون فعال می </a:t>
            </a:r>
            <a:r>
              <a:rPr lang="fa-IR" sz="2200" dirty="0" smtClean="0">
                <a:cs typeface="B Nazanin" panose="00000400000000000000" pitchFamily="2" charset="-78"/>
              </a:rPr>
              <a:t>شود.</a:t>
            </a:r>
            <a:endParaRPr lang="fa-IR" sz="2200" dirty="0">
              <a:cs typeface="B Nazanin" panose="00000400000000000000" pitchFamily="2" charset="-78"/>
            </a:endParaRPr>
          </a:p>
          <a:p>
            <a:pPr algn="just" rtl="1"/>
            <a:r>
              <a:rPr lang="fa-IR" sz="2200" b="1" dirty="0" smtClean="0">
                <a:cs typeface="B Nazanin" panose="00000400000000000000" pitchFamily="2" charset="-78"/>
              </a:rPr>
              <a:t>مکانیسم عمومی</a:t>
            </a:r>
          </a:p>
          <a:p>
            <a:pPr algn="just" rtl="1"/>
            <a:r>
              <a:rPr lang="fa-IR" sz="2200" dirty="0" smtClean="0">
                <a:cs typeface="B Nazanin" panose="00000400000000000000" pitchFamily="2" charset="-78"/>
              </a:rPr>
              <a:t>۱- در پاسخ به پاره شدن رگ یا آسیب خود خون مجموعه پیچیده ای از واکنش های شیمیایی پشت سر هم با دخالت بیش از ۱۲ فاکتور انعقادی خون در خون انجام می شود، نتیجه تشکیل مجموعه ای از مواد فعال شده است که روی هم فعال کننده پروترومبین نامیده می شود.</a:t>
            </a:r>
          </a:p>
          <a:p>
            <a:pPr algn="just" rtl="1"/>
            <a:r>
              <a:rPr lang="fa-IR" sz="2200" dirty="0" smtClean="0">
                <a:cs typeface="B Nazanin" panose="00000400000000000000" pitchFamily="2" charset="-78"/>
              </a:rPr>
              <a:t>۲- ماده فعال کننده پروترومبین در حضور مقادیر کافی از یون کلسیم باعث تبدیل پروترومبین به ترومبین را کاتالیز می کند.</a:t>
            </a:r>
          </a:p>
          <a:p>
            <a:pPr algn="just" rtl="1"/>
            <a:r>
              <a:rPr lang="fa-IR" sz="2200" dirty="0" smtClean="0">
                <a:cs typeface="B Nazanin" panose="00000400000000000000" pitchFamily="2" charset="-78"/>
              </a:rPr>
              <a:t>۳- ترومبین به عنوان یک آنزیم عمل کرده و فیبرینوژن را به رشته های فیبرین تبدیل می کند که پلاکت ها گلبول های قرمز و پلاسما را در خود به دام انداخته و لخته را تشکیل می دهد.</a:t>
            </a:r>
          </a:p>
          <a:p>
            <a:pPr algn="just" rtl="1"/>
            <a:r>
              <a:rPr lang="fa-IR" sz="2200" dirty="0" smtClean="0">
                <a:cs typeface="B Nazanin" panose="00000400000000000000" pitchFamily="2" charset="-78"/>
              </a:rPr>
              <a:t>پلاکت ها نیز نقش مهمی در تبدیل پروترومبین به ترومبین به واسطه وجود گیرنده های پروترومبین بر روی سطح غشا بازی می کند.</a:t>
            </a:r>
          </a:p>
        </p:txBody>
      </p:sp>
    </p:spTree>
    <p:extLst>
      <p:ext uri="{BB962C8B-B14F-4D97-AF65-F5344CB8AC3E}">
        <p14:creationId xmlns:p14="http://schemas.microsoft.com/office/powerpoint/2010/main" val="39285658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068226" y="2049873"/>
            <a:ext cx="3749192" cy="4468968"/>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4995" y="2409761"/>
            <a:ext cx="4517202" cy="3749192"/>
          </a:xfrm>
          <a:prstGeom prst="rect">
            <a:avLst/>
          </a:prstGeom>
          <a:ln>
            <a:noFill/>
          </a:ln>
          <a:effectLst>
            <a:outerShdw blurRad="190500" algn="tl" rotWithShape="0">
              <a:srgbClr val="000000">
                <a:alpha val="70000"/>
              </a:srgbClr>
            </a:outerShdw>
          </a:effectLst>
        </p:spPr>
      </p:pic>
      <p:sp>
        <p:nvSpPr>
          <p:cNvPr id="6" name="TextBox 5"/>
          <p:cNvSpPr txBox="1"/>
          <p:nvPr/>
        </p:nvSpPr>
        <p:spPr>
          <a:xfrm>
            <a:off x="1468192" y="6272012"/>
            <a:ext cx="3103808" cy="400110"/>
          </a:xfrm>
          <a:prstGeom prst="rect">
            <a:avLst/>
          </a:prstGeom>
          <a:noFill/>
        </p:spPr>
        <p:txBody>
          <a:bodyPr wrap="square" rtlCol="0">
            <a:spAutoFit/>
          </a:bodyPr>
          <a:lstStyle/>
          <a:p>
            <a:pPr algn="ctr" rtl="1"/>
            <a:r>
              <a:rPr lang="fa-IR" sz="2000" b="1" dirty="0" smtClean="0">
                <a:cs typeface="B Nazanin" panose="00000400000000000000" pitchFamily="2" charset="-78"/>
              </a:rPr>
              <a:t>مسیر داخلی انعقاد خون</a:t>
            </a:r>
            <a:endParaRPr lang="en-US" sz="2000" b="1" dirty="0">
              <a:cs typeface="B Nazanin" panose="00000400000000000000" pitchFamily="2" charset="-78"/>
            </a:endParaRPr>
          </a:p>
        </p:txBody>
      </p:sp>
      <p:sp>
        <p:nvSpPr>
          <p:cNvPr id="7" name="TextBox 6"/>
          <p:cNvSpPr txBox="1"/>
          <p:nvPr/>
        </p:nvSpPr>
        <p:spPr>
          <a:xfrm>
            <a:off x="8062173" y="6272012"/>
            <a:ext cx="2485623" cy="400110"/>
          </a:xfrm>
          <a:prstGeom prst="rect">
            <a:avLst/>
          </a:prstGeom>
          <a:noFill/>
        </p:spPr>
        <p:txBody>
          <a:bodyPr wrap="square" rtlCol="0">
            <a:spAutoFit/>
          </a:bodyPr>
          <a:lstStyle/>
          <a:p>
            <a:pPr algn="ctr" rtl="1"/>
            <a:r>
              <a:rPr lang="fa-IR" sz="2000" b="1" dirty="0" smtClean="0">
                <a:cs typeface="B Nazanin" panose="00000400000000000000" pitchFamily="2" charset="-78"/>
              </a:rPr>
              <a:t>مسیر خارجی انعقاد خون</a:t>
            </a:r>
            <a:endParaRPr lang="en-US" sz="2000" b="1" dirty="0">
              <a:cs typeface="B Nazanin" panose="00000400000000000000" pitchFamily="2" charset="-78"/>
            </a:endParaRPr>
          </a:p>
        </p:txBody>
      </p:sp>
    </p:spTree>
    <p:extLst>
      <p:ext uri="{BB962C8B-B14F-4D97-AF65-F5344CB8AC3E}">
        <p14:creationId xmlns:p14="http://schemas.microsoft.com/office/powerpoint/2010/main" val="153981102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down)">
                                      <p:cBhvr>
                                        <p:cTn id="2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171687055"/>
              </p:ext>
            </p:extLst>
          </p:nvPr>
        </p:nvGraphicFramePr>
        <p:xfrm>
          <a:off x="1592494" y="2390384"/>
          <a:ext cx="9102903" cy="4082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8537929"/>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ext uri="{D42A27DB-BD31-4B8C-83A1-F6EECF244321}">
                <p14:modId xmlns:p14="http://schemas.microsoft.com/office/powerpoint/2010/main" val="726230000"/>
              </p:ext>
            </p:extLst>
          </p:nvPr>
        </p:nvGraphicFramePr>
        <p:xfrm>
          <a:off x="2198254" y="2447638"/>
          <a:ext cx="7813963" cy="4318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p:cNvSpPr txBox="1"/>
          <p:nvPr/>
        </p:nvSpPr>
        <p:spPr>
          <a:xfrm>
            <a:off x="6881090" y="5935410"/>
            <a:ext cx="2955636" cy="830997"/>
          </a:xfrm>
          <a:prstGeom prst="rect">
            <a:avLst/>
          </a:prstGeom>
          <a:noFill/>
        </p:spPr>
        <p:txBody>
          <a:bodyPr wrap="square" rtlCol="0">
            <a:spAutoFit/>
          </a:bodyPr>
          <a:lstStyle/>
          <a:p>
            <a:pPr algn="ctr" rtl="1"/>
            <a:r>
              <a:rPr lang="fa-IR" sz="2400" b="1" dirty="0">
                <a:cs typeface="B Nazanin" panose="00000400000000000000" pitchFamily="2" charset="-78"/>
              </a:rPr>
              <a:t>کفایت پایین دیالیز</a:t>
            </a:r>
          </a:p>
          <a:p>
            <a:pPr algn="ctr" rtl="1"/>
            <a:endParaRPr lang="en-US" sz="2400" b="1" dirty="0"/>
          </a:p>
        </p:txBody>
      </p:sp>
    </p:spTree>
    <p:extLst>
      <p:ext uri="{BB962C8B-B14F-4D97-AF65-F5344CB8AC3E}">
        <p14:creationId xmlns:p14="http://schemas.microsoft.com/office/powerpoint/2010/main" val="26511316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721" y="1940561"/>
            <a:ext cx="5313680" cy="3020907"/>
          </a:xfrm>
        </p:spPr>
        <p:txBody>
          <a:bodyPr/>
          <a:lstStyle/>
          <a:p>
            <a:pPr algn="ctr"/>
            <a:r>
              <a:rPr lang="fa-IR" sz="5400" b="1" dirty="0" smtClean="0">
                <a:solidFill>
                  <a:srgbClr val="FFFF00"/>
                </a:solidFill>
                <a:effectLst>
                  <a:outerShdw blurRad="38100" dist="38100" dir="2700000" algn="tl">
                    <a:srgbClr val="000000">
                      <a:alpha val="43137"/>
                    </a:srgbClr>
                  </a:outerShdw>
                </a:effectLst>
                <a:cs typeface="B Nazanin" panose="00000400000000000000" pitchFamily="2" charset="-78"/>
              </a:rPr>
              <a:t>عوامل موثر بر تشکیل لخته   </a:t>
            </a:r>
            <a:endParaRPr lang="en-US" sz="5400" b="1" dirty="0">
              <a:solidFill>
                <a:srgbClr val="FFFF00"/>
              </a:solidFill>
              <a:effectLst>
                <a:outerShdw blurRad="38100" dist="38100" dir="2700000" algn="tl">
                  <a:srgbClr val="000000">
                    <a:alpha val="43137"/>
                  </a:srgbClr>
                </a:outerShdw>
              </a:effectLst>
              <a:cs typeface="B Nazanin" panose="00000400000000000000" pitchFamily="2" charset="-78"/>
            </a:endParaRPr>
          </a:p>
        </p:txBody>
      </p:sp>
      <p:sp>
        <p:nvSpPr>
          <p:cNvPr id="3" name="Text Placeholder 2"/>
          <p:cNvSpPr>
            <a:spLocks noGrp="1"/>
          </p:cNvSpPr>
          <p:nvPr>
            <p:ph type="body" idx="1"/>
          </p:nvPr>
        </p:nvSpPr>
        <p:spPr>
          <a:xfrm>
            <a:off x="5931385" y="292813"/>
            <a:ext cx="4630449" cy="6565187"/>
          </a:xfrm>
        </p:spPr>
        <p:txBody>
          <a:bodyPr>
            <a:noAutofit/>
          </a:bodyPr>
          <a:lstStyle/>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دور </a:t>
            </a:r>
            <a:r>
              <a:rPr lang="fa-IR" sz="2600" b="1" dirty="0">
                <a:solidFill>
                  <a:schemeClr val="tx2"/>
                </a:solidFill>
                <a:cs typeface="B Nazanin" panose="00000400000000000000" pitchFamily="2" charset="-78"/>
              </a:rPr>
              <a:t>پ</a:t>
            </a:r>
            <a:r>
              <a:rPr lang="fa-IR" sz="2600" b="1" dirty="0" smtClean="0">
                <a:solidFill>
                  <a:schemeClr val="tx2"/>
                </a:solidFill>
                <a:cs typeface="B Nazanin" panose="00000400000000000000" pitchFamily="2" charset="-78"/>
              </a:rPr>
              <a:t>مپ بایین </a:t>
            </a:r>
          </a:p>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هماتوکریت بالا</a:t>
            </a:r>
          </a:p>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اولترافیلتراسیون بالا </a:t>
            </a:r>
          </a:p>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گردش خون مجدد </a:t>
            </a:r>
          </a:p>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تزریق خون و فراورده های خونی حین دیالیز</a:t>
            </a:r>
          </a:p>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تزریق لیپید حین دیالیز</a:t>
            </a:r>
          </a:p>
          <a:p>
            <a:pPr marL="457200" indent="-457200" algn="r" rtl="1">
              <a:lnSpc>
                <a:spcPct val="150000"/>
              </a:lnSpc>
              <a:buFont typeface="Wingdings" panose="05000000000000000000" pitchFamily="2" charset="2"/>
              <a:buChar char="ü"/>
            </a:pPr>
            <a:r>
              <a:rPr lang="fa-IR" sz="2600" b="1" dirty="0" smtClean="0">
                <a:solidFill>
                  <a:schemeClr val="tx2"/>
                </a:solidFill>
                <a:cs typeface="B Nazanin" panose="00000400000000000000" pitchFamily="2" charset="-78"/>
              </a:rPr>
              <a:t>وجود چمبرها در مسیر خون</a:t>
            </a:r>
            <a:endParaRPr lang="en-US" sz="2600" b="1" dirty="0">
              <a:solidFill>
                <a:schemeClr val="tx2"/>
              </a:solidFill>
              <a:cs typeface="B Nazanin" panose="00000400000000000000" pitchFamily="2" charset="-78"/>
            </a:endParaRPr>
          </a:p>
        </p:txBody>
      </p:sp>
    </p:spTree>
    <p:extLst>
      <p:ext uri="{BB962C8B-B14F-4D97-AF65-F5344CB8AC3E}">
        <p14:creationId xmlns:p14="http://schemas.microsoft.com/office/powerpoint/2010/main" val="4261579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4275" y="896549"/>
            <a:ext cx="8761413" cy="728480"/>
          </a:xfrm>
        </p:spPr>
        <p:txBody>
          <a:bodyPr/>
          <a:lstStyle/>
          <a:p>
            <a:pPr algn="ctr" rtl="1"/>
            <a:r>
              <a:rPr lang="fa-IR" b="1" dirty="0" smtClean="0">
                <a:effectLst>
                  <a:outerShdw blurRad="38100" dist="38100" dir="2700000" algn="tl">
                    <a:srgbClr val="000000">
                      <a:alpha val="43137"/>
                    </a:srgbClr>
                  </a:outerShdw>
                  <a:reflection blurRad="6350" stA="60000" endA="900" endPos="58000" dir="5400000" sy="-100000" algn="bl" rotWithShape="0"/>
                </a:effectLst>
                <a:cs typeface="B Nazanin" panose="00000400000000000000" pitchFamily="2" charset="-78"/>
              </a:rPr>
              <a:t>عوامل تکنیکی موثر بر تشکیل لخته</a:t>
            </a:r>
            <a:endParaRPr lang="en-US" b="1" dirty="0">
              <a:effectLst>
                <a:outerShdw blurRad="38100" dist="38100" dir="2700000" algn="tl">
                  <a:srgbClr val="000000">
                    <a:alpha val="43137"/>
                  </a:srgbClr>
                </a:outerShdw>
                <a:reflection blurRad="6350" stA="60000" endA="900" endPos="58000" dir="5400000" sy="-100000" algn="bl" rotWithShape="0"/>
              </a:effectLst>
              <a:cs typeface="B Nazanin" panose="00000400000000000000" pitchFamily="2" charset="-78"/>
            </a:endParaRPr>
          </a:p>
        </p:txBody>
      </p:sp>
      <p:sp>
        <p:nvSpPr>
          <p:cNvPr id="3" name="Text Placeholder 2"/>
          <p:cNvSpPr>
            <a:spLocks noGrp="1"/>
          </p:cNvSpPr>
          <p:nvPr>
            <p:ph type="body" idx="1"/>
          </p:nvPr>
        </p:nvSpPr>
        <p:spPr>
          <a:xfrm>
            <a:off x="924674" y="2322868"/>
            <a:ext cx="3359448" cy="576262"/>
          </a:xfrm>
        </p:spPr>
        <p:txBody>
          <a:bodyPr/>
          <a:lstStyle/>
          <a:p>
            <a:pPr algn="ctr" rtl="1"/>
            <a:r>
              <a:rPr lang="fa-IR" sz="2800" b="1" dirty="0" smtClean="0">
                <a:effectLst>
                  <a:outerShdw blurRad="38100" dist="38100" dir="2700000" algn="tl">
                    <a:srgbClr val="000000">
                      <a:alpha val="43137"/>
                    </a:srgbClr>
                  </a:outerShdw>
                </a:effectLst>
                <a:cs typeface="B Nazanin" panose="00000400000000000000" pitchFamily="2" charset="-78"/>
              </a:rPr>
              <a:t>دسترسی عروقی نامناسب </a:t>
            </a:r>
            <a:endParaRPr lang="en-US" sz="2800" b="1" dirty="0">
              <a:effectLst>
                <a:outerShdw blurRad="38100" dist="38100" dir="2700000" algn="tl">
                  <a:srgbClr val="000000">
                    <a:alpha val="43137"/>
                  </a:srgbClr>
                </a:outerShdw>
              </a:effectLst>
              <a:cs typeface="B Nazanin" panose="00000400000000000000" pitchFamily="2" charset="-78"/>
            </a:endParaRPr>
          </a:p>
        </p:txBody>
      </p:sp>
      <p:sp>
        <p:nvSpPr>
          <p:cNvPr id="4" name="Text Placeholder 3"/>
          <p:cNvSpPr>
            <a:spLocks noGrp="1"/>
          </p:cNvSpPr>
          <p:nvPr>
            <p:ph type="body" sz="half" idx="15"/>
          </p:nvPr>
        </p:nvSpPr>
        <p:spPr>
          <a:xfrm>
            <a:off x="1154954" y="2911676"/>
            <a:ext cx="3129168" cy="2839796"/>
          </a:xfrm>
        </p:spPr>
        <p:txBody>
          <a:bodyPr>
            <a:noAutofit/>
          </a:bodyPr>
          <a:lstStyle/>
          <a:p>
            <a:pPr marL="342900" indent="-342900" algn="just" rtl="1">
              <a:buFont typeface="Wingdings" panose="05000000000000000000" pitchFamily="2" charset="2"/>
              <a:buChar char="Ø"/>
            </a:pPr>
            <a:r>
              <a:rPr lang="fa-IR" sz="2400" b="1" dirty="0" smtClean="0">
                <a:cs typeface="B Nazanin" panose="00000400000000000000" pitchFamily="2" charset="-78"/>
              </a:rPr>
              <a:t>جریان خون ناکافی به علت کانولیشن اشتباه یا کاتتر نامناسب یا وجود لخته درآن</a:t>
            </a:r>
          </a:p>
          <a:p>
            <a:pPr marL="342900" indent="-342900" algn="just" rtl="1">
              <a:buFont typeface="Wingdings" panose="05000000000000000000" pitchFamily="2" charset="2"/>
              <a:buChar char="Ø"/>
            </a:pPr>
            <a:r>
              <a:rPr lang="fa-IR" sz="2400" b="1" dirty="0" smtClean="0">
                <a:cs typeface="B Nazanin" panose="00000400000000000000" pitchFamily="2" charset="-78"/>
              </a:rPr>
              <a:t>جریان خون مجدد زیاد مربوط به محل سوزن </a:t>
            </a:r>
          </a:p>
          <a:p>
            <a:pPr marL="342900" indent="-342900" algn="just" rtl="1">
              <a:buFont typeface="Wingdings" panose="05000000000000000000" pitchFamily="2" charset="2"/>
              <a:buChar char="Ø"/>
            </a:pPr>
            <a:r>
              <a:rPr lang="fa-IR" sz="2400" b="1" dirty="0" smtClean="0">
                <a:cs typeface="B Nazanin" panose="00000400000000000000" pitchFamily="2" charset="-78"/>
              </a:rPr>
              <a:t>توقف مکرر جریان خون و آلارم های مکرر دستگاه </a:t>
            </a:r>
            <a:endParaRPr lang="en-US" sz="2400" b="1" dirty="0">
              <a:cs typeface="B Nazanin" panose="00000400000000000000" pitchFamily="2" charset="-78"/>
            </a:endParaRPr>
          </a:p>
        </p:txBody>
      </p:sp>
      <p:sp>
        <p:nvSpPr>
          <p:cNvPr id="5" name="Text Placeholder 4"/>
          <p:cNvSpPr>
            <a:spLocks noGrp="1"/>
          </p:cNvSpPr>
          <p:nvPr>
            <p:ph type="body" sz="quarter" idx="3"/>
          </p:nvPr>
        </p:nvSpPr>
        <p:spPr>
          <a:xfrm>
            <a:off x="4512721" y="2315368"/>
            <a:ext cx="3145380" cy="576262"/>
          </a:xfrm>
        </p:spPr>
        <p:txBody>
          <a:bodyPr/>
          <a:lstStyle/>
          <a:p>
            <a:pPr algn="ctr" rtl="1"/>
            <a:r>
              <a:rPr lang="fa-IR" sz="2800" b="1" dirty="0" smtClean="0">
                <a:effectLst>
                  <a:outerShdw blurRad="38100" dist="38100" dir="2700000" algn="tl">
                    <a:srgbClr val="000000">
                      <a:alpha val="43137"/>
                    </a:srgbClr>
                  </a:outerShdw>
                </a:effectLst>
                <a:cs typeface="B Nazanin" panose="00000400000000000000" pitchFamily="2" charset="-78"/>
              </a:rPr>
              <a:t>اشتباه در تجویز هپارین</a:t>
            </a:r>
          </a:p>
        </p:txBody>
      </p:sp>
      <p:sp>
        <p:nvSpPr>
          <p:cNvPr id="6" name="Text Placeholder 5"/>
          <p:cNvSpPr>
            <a:spLocks noGrp="1"/>
          </p:cNvSpPr>
          <p:nvPr>
            <p:ph type="body" sz="half" idx="16"/>
          </p:nvPr>
        </p:nvSpPr>
        <p:spPr>
          <a:xfrm>
            <a:off x="4512721" y="2911677"/>
            <a:ext cx="3145380" cy="2839795"/>
          </a:xfrm>
        </p:spPr>
        <p:txBody>
          <a:bodyPr>
            <a:noAutofit/>
          </a:bodyPr>
          <a:lstStyle/>
          <a:p>
            <a:pPr marL="342900" indent="-342900" algn="just" rtl="1">
              <a:buFont typeface="Wingdings" panose="05000000000000000000" pitchFamily="2" charset="2"/>
              <a:buChar char="q"/>
            </a:pPr>
            <a:r>
              <a:rPr lang="fa-IR" sz="2400" b="1" dirty="0" smtClean="0">
                <a:cs typeface="B Nazanin" panose="00000400000000000000" pitchFamily="2" charset="-78"/>
              </a:rPr>
              <a:t>تنظیم غلط پمپ انفوزیون </a:t>
            </a:r>
          </a:p>
          <a:p>
            <a:pPr marL="342900" indent="-342900" algn="just" rtl="1">
              <a:buFont typeface="Wingdings" panose="05000000000000000000" pitchFamily="2" charset="2"/>
              <a:buChar char="q"/>
            </a:pPr>
            <a:r>
              <a:rPr lang="fa-IR" sz="2400" b="1" dirty="0" smtClean="0">
                <a:cs typeface="B Nazanin" panose="00000400000000000000" pitchFamily="2" charset="-78"/>
              </a:rPr>
              <a:t>دوز اشتباه بولوس اولیه </a:t>
            </a:r>
          </a:p>
          <a:p>
            <a:pPr marL="342900" indent="-342900" algn="just" rtl="1">
              <a:buFont typeface="Wingdings" panose="05000000000000000000" pitchFamily="2" charset="2"/>
              <a:buChar char="q"/>
            </a:pPr>
            <a:r>
              <a:rPr lang="fa-IR" sz="2400" b="1" dirty="0" smtClean="0">
                <a:cs typeface="B Nazanin" panose="00000400000000000000" pitchFamily="2" charset="-78"/>
              </a:rPr>
              <a:t>تاخیر در راه اندازی پمپ هپارین</a:t>
            </a:r>
          </a:p>
          <a:p>
            <a:pPr marL="342900" indent="-342900" algn="just" rtl="1">
              <a:buFont typeface="Wingdings" panose="05000000000000000000" pitchFamily="2" charset="2"/>
              <a:buChar char="q"/>
            </a:pPr>
            <a:r>
              <a:rPr lang="fa-IR" sz="2400" b="1" dirty="0" smtClean="0">
                <a:cs typeface="B Nazanin" panose="00000400000000000000" pitchFamily="2" charset="-78"/>
              </a:rPr>
              <a:t>اشتباه در برداشتن کلامپ لوله هپارین </a:t>
            </a:r>
          </a:p>
          <a:p>
            <a:pPr marL="342900" indent="-342900" algn="just" rtl="1">
              <a:buFont typeface="Wingdings" panose="05000000000000000000" pitchFamily="2" charset="2"/>
              <a:buChar char="q"/>
            </a:pPr>
            <a:r>
              <a:rPr lang="fa-IR" sz="2400" b="1" dirty="0" smtClean="0">
                <a:cs typeface="B Nazanin" panose="00000400000000000000" pitchFamily="2" charset="-78"/>
              </a:rPr>
              <a:t>سپری نشدن ناکافی زمان بعد از دوز بولوس اولیه </a:t>
            </a:r>
            <a:endParaRPr lang="en-US" sz="2400" b="1" dirty="0">
              <a:cs typeface="B Nazanin" panose="00000400000000000000" pitchFamily="2" charset="-78"/>
            </a:endParaRPr>
          </a:p>
        </p:txBody>
      </p:sp>
      <p:sp>
        <p:nvSpPr>
          <p:cNvPr id="7" name="Text Placeholder 6"/>
          <p:cNvSpPr>
            <a:spLocks noGrp="1"/>
          </p:cNvSpPr>
          <p:nvPr>
            <p:ph type="body" sz="quarter" idx="13"/>
          </p:nvPr>
        </p:nvSpPr>
        <p:spPr>
          <a:xfrm>
            <a:off x="7890281" y="2315368"/>
            <a:ext cx="3157448" cy="576261"/>
          </a:xfrm>
        </p:spPr>
        <p:txBody>
          <a:bodyPr/>
          <a:lstStyle/>
          <a:p>
            <a:pPr algn="ctr" rtl="1"/>
            <a:r>
              <a:rPr lang="fa-IR" sz="2800" b="1" dirty="0" smtClean="0">
                <a:effectLst>
                  <a:outerShdw blurRad="38100" dist="38100" dir="2700000" algn="tl">
                    <a:srgbClr val="000000">
                      <a:alpha val="43137"/>
                    </a:srgbClr>
                  </a:outerShdw>
                </a:effectLst>
                <a:cs typeface="B Nazanin" panose="00000400000000000000" pitchFamily="2" charset="-78"/>
              </a:rPr>
              <a:t>پرایم نامناسب صافی</a:t>
            </a:r>
            <a:endParaRPr lang="en-US" sz="2800" b="1" dirty="0">
              <a:effectLst>
                <a:outerShdw blurRad="38100" dist="38100" dir="2700000" algn="tl">
                  <a:srgbClr val="000000">
                    <a:alpha val="43137"/>
                  </a:srgbClr>
                </a:outerShdw>
              </a:effectLst>
              <a:cs typeface="B Nazanin" panose="00000400000000000000" pitchFamily="2" charset="-78"/>
            </a:endParaRPr>
          </a:p>
        </p:txBody>
      </p:sp>
      <p:sp>
        <p:nvSpPr>
          <p:cNvPr id="8" name="Text Placeholder 7"/>
          <p:cNvSpPr>
            <a:spLocks noGrp="1"/>
          </p:cNvSpPr>
          <p:nvPr>
            <p:ph type="body" sz="half" idx="17"/>
          </p:nvPr>
        </p:nvSpPr>
        <p:spPr>
          <a:xfrm>
            <a:off x="7989441" y="2911676"/>
            <a:ext cx="3161029" cy="2839794"/>
          </a:xfrm>
        </p:spPr>
        <p:txBody>
          <a:bodyPr>
            <a:noAutofit/>
          </a:bodyPr>
          <a:lstStyle/>
          <a:p>
            <a:pPr marL="342900" indent="-342900" algn="just" rtl="1">
              <a:lnSpc>
                <a:spcPct val="150000"/>
              </a:lnSpc>
              <a:buFont typeface="Wingdings" panose="05000000000000000000" pitchFamily="2" charset="2"/>
              <a:buChar char="v"/>
            </a:pPr>
            <a:r>
              <a:rPr lang="fa-IR" sz="2400" b="1" dirty="0" smtClean="0">
                <a:cs typeface="B Nazanin" panose="00000400000000000000" pitchFamily="2" charset="-78"/>
              </a:rPr>
              <a:t>باقی ماندن هوا در صافی بدلیل پرایم ناکافی یا تکنیک نامناسب پرایم کردن </a:t>
            </a:r>
          </a:p>
          <a:p>
            <a:pPr marL="342900" indent="-342900" algn="just" rtl="1">
              <a:lnSpc>
                <a:spcPct val="150000"/>
              </a:lnSpc>
              <a:buFont typeface="Wingdings" panose="05000000000000000000" pitchFamily="2" charset="2"/>
              <a:buChar char="v"/>
            </a:pPr>
            <a:r>
              <a:rPr lang="fa-IR" sz="2400" b="1" dirty="0" smtClean="0">
                <a:cs typeface="B Nazanin" panose="00000400000000000000" pitchFamily="2" charset="-78"/>
              </a:rPr>
              <a:t>استفاده از میزان ناکافی هپارین جهت پرایم کردن</a:t>
            </a:r>
            <a:endParaRPr lang="en-US" sz="2400" b="1" dirty="0">
              <a:cs typeface="B Nazanin" panose="00000400000000000000" pitchFamily="2" charset="-78"/>
            </a:endParaRPr>
          </a:p>
        </p:txBody>
      </p:sp>
    </p:spTree>
    <p:extLst>
      <p:ext uri="{BB962C8B-B14F-4D97-AF65-F5344CB8AC3E}">
        <p14:creationId xmlns:p14="http://schemas.microsoft.com/office/powerpoint/2010/main" val="3711120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F1C4790-FE3C-4020-8CA7-00621DA7BBBC}"/>
    </a:ext>
  </a:extLst>
</a:theme>
</file>

<file path=docProps/app.xml><?xml version="1.0" encoding="utf-8"?>
<Properties xmlns="http://schemas.openxmlformats.org/officeDocument/2006/extended-properties" xmlns:vt="http://schemas.openxmlformats.org/officeDocument/2006/docPropsVTypes">
  <Template>Ion Boardroom</Template>
  <TotalTime>761</TotalTime>
  <Words>2269</Words>
  <Application>Microsoft Office PowerPoint</Application>
  <PresentationFormat>Widescreen</PresentationFormat>
  <Paragraphs>237</Paragraphs>
  <Slides>35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B Nazanin</vt:lpstr>
      <vt:lpstr>Century Gothic</vt:lpstr>
      <vt:lpstr>Symbol</vt:lpstr>
      <vt:lpstr>Times New Roman</vt:lpstr>
      <vt:lpstr>Wingdings</vt:lpstr>
      <vt:lpstr>Wingdings 3</vt:lpstr>
      <vt:lpstr>Ion Boardroom</vt:lpstr>
      <vt:lpstr>PowerPoint Presentation</vt:lpstr>
      <vt:lpstr>PowerPoint Presentation</vt:lpstr>
      <vt:lpstr>اهداف</vt:lpstr>
      <vt:lpstr>مکانیسم انعقاد خون</vt:lpstr>
      <vt:lpstr>PowerPoint Presentation</vt:lpstr>
      <vt:lpstr>PowerPoint Presentation</vt:lpstr>
      <vt:lpstr>PowerPoint Presentation</vt:lpstr>
      <vt:lpstr>عوامل موثر بر تشکیل لخته   </vt:lpstr>
      <vt:lpstr>عوامل تکنیکی موثر بر تشکیل لخته</vt:lpstr>
      <vt:lpstr>PowerPoint Presentation</vt:lpstr>
      <vt:lpstr>مشاهدات بالینی</vt:lpstr>
      <vt:lpstr>نشانه های تشکیل لخته در مسیر خارج از بدن</vt:lpstr>
      <vt:lpstr>میزان فشار گردش خون خارج از بدن                 </vt:lpstr>
      <vt:lpstr>ظاهر صافی پس از  پایان دیالیز </vt:lpstr>
      <vt:lpstr>                       آزمایشات انعقاد خون </vt:lpstr>
      <vt:lpstr>PowerPoint Presentation</vt:lpstr>
      <vt:lpstr>انواع تست های انعقادی </vt:lpstr>
      <vt:lpstr>PowerPoint Presentation</vt:lpstr>
      <vt:lpstr>آنتی کوآگولانت ها </vt:lpstr>
      <vt:lpstr>PowerPoint Presentation</vt:lpstr>
      <vt:lpstr>عوارض جانبی هپارین</vt:lpstr>
      <vt:lpstr>         روش های مختلف استفاده از ضدانعقادها</vt:lpstr>
      <vt:lpstr>تعیین دوز هپارین در دیالیز </vt:lpstr>
      <vt:lpstr>تجویز روتین هپارین                                                </vt:lpstr>
      <vt:lpstr>تجویز هپارین بر اساس وزن </vt:lpstr>
      <vt:lpstr>اندیکاسیون دیالیز کم هپارین </vt:lpstr>
      <vt:lpstr>تجویز هپارین به مقدار کم                                    </vt:lpstr>
      <vt:lpstr>اندیکاسیون های دیالیز بدون هپارین</vt:lpstr>
      <vt:lpstr>دیالیز بدون هپارین</vt:lpstr>
      <vt:lpstr>استفاده ناحیه ای از سیترات </vt:lpstr>
      <vt:lpstr>هپارین با وزن مولکولی کم</vt:lpstr>
      <vt:lpstr>استفاده ی ناحیه ای از پروتامین</vt:lpstr>
      <vt:lpstr>استفاده ناحیه ای از پروستاسایکلین ها</vt:lpstr>
      <vt:lpstr>هیرودین</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Poolit.net</dc:creator>
  <cp:lastModifiedBy>Poolit.net</cp:lastModifiedBy>
  <cp:revision>95</cp:revision>
  <dcterms:created xsi:type="dcterms:W3CDTF">2020-06-22T10:13:07Z</dcterms:created>
  <dcterms:modified xsi:type="dcterms:W3CDTF">2020-06-24T19:45:13Z</dcterms:modified>
</cp:coreProperties>
</file>