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4" r:id="rId4"/>
    <p:sldId id="261" r:id="rId5"/>
    <p:sldId id="267" r:id="rId6"/>
    <p:sldId id="260" r:id="rId7"/>
    <p:sldId id="266" r:id="rId8"/>
    <p:sldId id="258" r:id="rId9"/>
    <p:sldId id="259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a-IR" sz="7200" dirty="0" smtClean="0">
                <a:solidFill>
                  <a:schemeClr val="tx1">
                    <a:lumMod val="95000"/>
                  </a:schemeClr>
                </a:solidFill>
                <a:latin typeface="Agency FB" panose="020B0503020202020204" pitchFamily="34" charset="0"/>
                <a:cs typeface="B Davat" panose="00000400000000000000" pitchFamily="2" charset="-78"/>
              </a:rPr>
              <a:t>بسم الله الرحمن الرحیم</a:t>
            </a:r>
            <a:endParaRPr lang="en-US" sz="7200" dirty="0">
              <a:solidFill>
                <a:schemeClr val="tx1">
                  <a:lumMod val="95000"/>
                </a:schemeClr>
              </a:solidFill>
              <a:latin typeface="Agency FB" panose="020B0503020202020204" pitchFamily="34" charset="0"/>
              <a:cs typeface="B Dava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3634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03120" lvl="7" indent="0">
              <a:buNone/>
            </a:pPr>
            <a:r>
              <a:rPr lang="fa-IR" sz="8800" dirty="0" smtClean="0">
                <a:cs typeface="B Fantezy" panose="00000400000000000000" pitchFamily="2" charset="-78"/>
              </a:rPr>
              <a:t>از توجه شما سپاسگذارم</a:t>
            </a:r>
            <a:endParaRPr lang="en-US" sz="8800" dirty="0">
              <a:cs typeface="B Fantezy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0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solidFill>
                  <a:schemeClr val="tx1">
                    <a:lumMod val="95000"/>
                  </a:schemeClr>
                </a:solidFill>
              </a:rPr>
              <a:t>طریقه انتخاب صافی براساس </a:t>
            </a:r>
            <a:r>
              <a:rPr lang="en-US" sz="4000" dirty="0" smtClean="0">
                <a:solidFill>
                  <a:schemeClr val="tx1">
                    <a:lumMod val="95000"/>
                  </a:schemeClr>
                </a:solidFill>
              </a:rPr>
              <a:t>KOA</a:t>
            </a:r>
            <a:endParaRPr lang="en-US" sz="4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r" rtl="1">
              <a:buNone/>
            </a:pPr>
            <a:r>
              <a:rPr lang="fa-IR" dirty="0" smtClean="0"/>
              <a:t>مثال:برای انجام دیالیز با کفایت 1/4در بیمار آقای 39ساله باقد160وزن50 کیلوگرم و دور پمپ 300صافی مورد نظر انتخاب شود؟</a:t>
            </a:r>
          </a:p>
          <a:p>
            <a:pPr marL="64008" indent="0" algn="r" rtl="1">
              <a:buNone/>
            </a:pPr>
            <a:r>
              <a:rPr lang="fa-IR" dirty="0" smtClean="0"/>
              <a:t>برای تعیین نوع صافی ابتدا باید کلینرانس را حساب کرد که از فرمول کفایت استقاده می کنیم.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1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KT/V═1/4</a:t>
                </a:r>
              </a:p>
              <a:p>
                <a:r>
                  <a:rPr lang="en-US" dirty="0" smtClean="0"/>
                  <a:t>K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240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T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4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h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240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𝑚𝑖𝑛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v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?</m:t>
                    </m:r>
                  </m:oMath>
                </a14:m>
                <a:endParaRPr lang="en-US" dirty="0" smtClean="0"/>
              </a:p>
              <a:p>
                <a:pPr algn="r" rtl="1"/>
                <a:r>
                  <a:rPr lang="en-US" dirty="0" smtClean="0"/>
                  <a:t>V</a:t>
                </a:r>
                <a:r>
                  <a:rPr lang="fa-IR" dirty="0" smtClean="0"/>
                  <a:t>با استفاده از نمودار قد و وزن </a:t>
                </a:r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733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8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067800" cy="6705600"/>
          </a:xfrm>
        </p:spPr>
      </p:pic>
    </p:spTree>
    <p:extLst>
      <p:ext uri="{BB962C8B-B14F-4D97-AF65-F5344CB8AC3E}">
        <p14:creationId xmlns:p14="http://schemas.microsoft.com/office/powerpoint/2010/main" val="52802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r" rtl="1"/>
                <a:r>
                  <a:rPr lang="fa-IR" dirty="0"/>
                  <a:t>طبق نمودار </a:t>
                </a:r>
                <a:r>
                  <a:rPr lang="en-US" dirty="0" smtClean="0"/>
                  <a:t>V</a:t>
                </a:r>
                <a:r>
                  <a:rPr lang="fa-IR" dirty="0" smtClean="0"/>
                  <a:t>بدست </a:t>
                </a:r>
                <a:r>
                  <a:rPr lang="fa-IR" dirty="0"/>
                  <a:t>امده 32 است و باید لیتر به میلی لیتر تبدیل کرد.</a:t>
                </a:r>
              </a:p>
              <a:p>
                <a:r>
                  <a:rPr lang="en-US" dirty="0"/>
                  <a:t>k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32000</m:t>
                        </m:r>
                      </m:num>
                      <m:den>
                        <m:r>
                          <a:rPr lang="en-US" i="1">
                            <a:latin typeface="Cambria Math"/>
                            <a:ea typeface="Cambria Math"/>
                          </a:rPr>
                          <m:t>240</m:t>
                        </m:r>
                      </m:den>
                    </m:f>
                    <m:r>
                      <a:rPr lang="en-US" i="1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 dirty="0" smtClean="0">
                    <a:ea typeface="Cambria Math"/>
                  </a:rPr>
                  <a:t>187</a:t>
                </a:r>
                <a:endParaRPr lang="fa-IR" dirty="0" smtClean="0">
                  <a:ea typeface="Cambria Math"/>
                </a:endParaRPr>
              </a:p>
              <a:p>
                <a:endParaRPr lang="fa-IR" dirty="0">
                  <a:ea typeface="Cambria Math"/>
                </a:endParaRPr>
              </a:p>
              <a:p>
                <a:pPr algn="r" rtl="1"/>
                <a:r>
                  <a:rPr lang="fa-IR" dirty="0" smtClean="0">
                    <a:ea typeface="Cambria Math"/>
                  </a:rPr>
                  <a:t>اگر دور پمپ 300 و </a:t>
                </a:r>
                <a:r>
                  <a:rPr lang="en-US" dirty="0" smtClean="0">
                    <a:ea typeface="Cambria Math"/>
                  </a:rPr>
                  <a:t>K</a:t>
                </a:r>
                <a:r>
                  <a:rPr lang="fa-IR" dirty="0" smtClean="0">
                    <a:ea typeface="Cambria Math"/>
                  </a:rPr>
                  <a:t>حساب شده 187 در نمودار بگذاریم </a:t>
                </a:r>
                <a:r>
                  <a:rPr lang="en-US" dirty="0" smtClean="0">
                    <a:ea typeface="Cambria Math"/>
                  </a:rPr>
                  <a:t>KOA</a:t>
                </a:r>
                <a:r>
                  <a:rPr lang="fa-IR" dirty="0" smtClean="0">
                    <a:ea typeface="Cambria Math"/>
                  </a:rPr>
                  <a:t> بدست می اید.</a:t>
                </a:r>
                <a:endParaRPr lang="en-US" dirty="0">
                  <a:ea typeface="Cambria Math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074" t="-1867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737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8762999" cy="6629400"/>
          </a:xfrm>
        </p:spPr>
      </p:pic>
    </p:spTree>
    <p:extLst>
      <p:ext uri="{BB962C8B-B14F-4D97-AF65-F5344CB8AC3E}">
        <p14:creationId xmlns:p14="http://schemas.microsoft.com/office/powerpoint/2010/main" val="128098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KOA</a:t>
            </a:r>
            <a:r>
              <a:rPr lang="fa-IR" dirty="0" smtClean="0"/>
              <a:t>بدست امده را در جدول قرار داده صافی مورد نظر بدست می آید.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94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8686800" cy="6477000"/>
          </a:xfrm>
        </p:spPr>
      </p:pic>
    </p:spTree>
    <p:extLst>
      <p:ext uri="{BB962C8B-B14F-4D97-AF65-F5344CB8AC3E}">
        <p14:creationId xmlns:p14="http://schemas.microsoft.com/office/powerpoint/2010/main" val="30002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04800"/>
            <a:ext cx="4724400" cy="6553200"/>
          </a:xfrm>
        </p:spPr>
      </p:pic>
    </p:spTree>
    <p:extLst>
      <p:ext uri="{BB962C8B-B14F-4D97-AF65-F5344CB8AC3E}">
        <p14:creationId xmlns:p14="http://schemas.microsoft.com/office/powerpoint/2010/main" val="17420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85</TotalTime>
  <Words>129</Words>
  <Application>Microsoft Office PowerPoint</Application>
  <PresentationFormat>On-screen Show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PowerPoint Presentation</vt:lpstr>
      <vt:lpstr>طریقه انتخاب صافی براساس KOA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user1</dc:creator>
  <cp:lastModifiedBy>user1</cp:lastModifiedBy>
  <cp:revision>6</cp:revision>
  <dcterms:created xsi:type="dcterms:W3CDTF">2006-08-16T00:00:00Z</dcterms:created>
  <dcterms:modified xsi:type="dcterms:W3CDTF">2020-06-24T05:58:27Z</dcterms:modified>
</cp:coreProperties>
</file>