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xml" ContentType="application/vnd.openxmlformats-officedocument.themeOverr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93" r:id="rId2"/>
    <p:sldId id="258" r:id="rId3"/>
    <p:sldId id="261" r:id="rId4"/>
    <p:sldId id="262" r:id="rId5"/>
    <p:sldId id="263" r:id="rId6"/>
    <p:sldId id="264" r:id="rId7"/>
    <p:sldId id="266" r:id="rId8"/>
    <p:sldId id="267" r:id="rId9"/>
    <p:sldId id="282" r:id="rId10"/>
    <p:sldId id="270" r:id="rId11"/>
    <p:sldId id="272" r:id="rId12"/>
    <p:sldId id="273" r:id="rId13"/>
    <p:sldId id="283" r:id="rId14"/>
    <p:sldId id="281" r:id="rId15"/>
    <p:sldId id="274" r:id="rId16"/>
    <p:sldId id="284" r:id="rId17"/>
    <p:sldId id="276" r:id="rId18"/>
    <p:sldId id="285" r:id="rId19"/>
    <p:sldId id="287" r:id="rId20"/>
    <p:sldId id="295" r:id="rId21"/>
    <p:sldId id="289" r:id="rId22"/>
    <p:sldId id="297" r:id="rId23"/>
    <p:sldId id="280" r:id="rId24"/>
    <p:sldId id="290" r:id="rId25"/>
    <p:sldId id="291" r:id="rId26"/>
    <p:sldId id="292" r:id="rId27"/>
    <p:sldId id="294"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3C31"/>
    <a:srgbClr val="6272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1" autoAdjust="0"/>
    <p:restoredTop sz="94660"/>
  </p:normalViewPr>
  <p:slideViewPr>
    <p:cSldViewPr snapToGrid="0">
      <p:cViewPr varScale="1">
        <p:scale>
          <a:sx n="62" d="100"/>
          <a:sy n="62" d="100"/>
        </p:scale>
        <p:origin x="-60" y="-28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EFAA4D-120A-49D3-9675-1C5CFF4530BA}" type="doc">
      <dgm:prSet loTypeId="urn:microsoft.com/office/officeart/2005/8/layout/hProcess9" loCatId="process" qsTypeId="urn:microsoft.com/office/officeart/2005/8/quickstyle/3d1" qsCatId="3D" csTypeId="urn:microsoft.com/office/officeart/2005/8/colors/accent1_4" csCatId="accent1" phldr="1"/>
      <dgm:spPr/>
    </dgm:pt>
    <dgm:pt modelId="{E4D9FA96-1256-46DE-921A-EAFDD89FE2F8}">
      <dgm:prSet phldrT="[Text]" custT="1"/>
      <dgm:spPr/>
      <dgm:t>
        <a:bodyPr/>
        <a:lstStyle/>
        <a:p>
          <a:pPr rtl="1"/>
          <a:r>
            <a:rPr lang="fa-IR" sz="2000" b="1" dirty="0" smtClean="0">
              <a:cs typeface="B Nazanin" panose="00000400000000000000" pitchFamily="2" charset="-78"/>
            </a:rPr>
            <a:t>آشنایی با اهمیت کفایت دیالیز</a:t>
          </a:r>
          <a:endParaRPr lang="en-US" sz="2000" b="1" dirty="0">
            <a:cs typeface="B Nazanin" panose="00000400000000000000" pitchFamily="2" charset="-78"/>
          </a:endParaRPr>
        </a:p>
      </dgm:t>
    </dgm:pt>
    <dgm:pt modelId="{C20FB03B-7750-405D-B393-EA24F28F2279}" type="parTrans" cxnId="{89B935E7-C13F-498D-A24C-16D3A83116A4}">
      <dgm:prSet/>
      <dgm:spPr/>
      <dgm:t>
        <a:bodyPr/>
        <a:lstStyle/>
        <a:p>
          <a:endParaRPr lang="en-US" sz="2000" b="1">
            <a:cs typeface="B Nazanin" panose="00000400000000000000" pitchFamily="2" charset="-78"/>
          </a:endParaRPr>
        </a:p>
      </dgm:t>
    </dgm:pt>
    <dgm:pt modelId="{B67FF182-995D-4E7B-B330-449B5843C58A}" type="sibTrans" cxnId="{89B935E7-C13F-498D-A24C-16D3A83116A4}">
      <dgm:prSet/>
      <dgm:spPr/>
      <dgm:t>
        <a:bodyPr/>
        <a:lstStyle/>
        <a:p>
          <a:endParaRPr lang="en-US" sz="2000" b="1">
            <a:cs typeface="B Nazanin" panose="00000400000000000000" pitchFamily="2" charset="-78"/>
          </a:endParaRPr>
        </a:p>
      </dgm:t>
    </dgm:pt>
    <dgm:pt modelId="{250BD7EA-E2D0-44BD-BD1D-8415A2D1EC63}">
      <dgm:prSet phldrT="[Text]" custT="1"/>
      <dgm:spPr/>
      <dgm:t>
        <a:bodyPr/>
        <a:lstStyle/>
        <a:p>
          <a:pPr rtl="1"/>
          <a:r>
            <a:rPr lang="fa-IR" sz="2000" b="1" dirty="0" smtClean="0">
              <a:cs typeface="B Nazanin" panose="00000400000000000000" pitchFamily="2" charset="-78"/>
            </a:rPr>
            <a:t>آشنایی با فاکتورهای موثر بر کلیرانس مواد در دیالیز</a:t>
          </a:r>
          <a:endParaRPr lang="en-US" sz="2000" b="1" dirty="0">
            <a:cs typeface="B Nazanin" panose="00000400000000000000" pitchFamily="2" charset="-78"/>
          </a:endParaRPr>
        </a:p>
      </dgm:t>
    </dgm:pt>
    <dgm:pt modelId="{C63A345A-B0EF-4757-86AE-A97D091523E7}" type="parTrans" cxnId="{193122DC-D3DC-4CAF-AC78-48A84B419140}">
      <dgm:prSet/>
      <dgm:spPr/>
      <dgm:t>
        <a:bodyPr/>
        <a:lstStyle/>
        <a:p>
          <a:endParaRPr lang="en-US" sz="2000" b="1">
            <a:cs typeface="B Nazanin" panose="00000400000000000000" pitchFamily="2" charset="-78"/>
          </a:endParaRPr>
        </a:p>
      </dgm:t>
    </dgm:pt>
    <dgm:pt modelId="{BD65C022-E819-4A2C-9D90-F39B16F1E112}" type="sibTrans" cxnId="{193122DC-D3DC-4CAF-AC78-48A84B419140}">
      <dgm:prSet/>
      <dgm:spPr/>
      <dgm:t>
        <a:bodyPr/>
        <a:lstStyle/>
        <a:p>
          <a:endParaRPr lang="en-US" sz="2000" b="1">
            <a:cs typeface="B Nazanin" panose="00000400000000000000" pitchFamily="2" charset="-78"/>
          </a:endParaRPr>
        </a:p>
      </dgm:t>
    </dgm:pt>
    <dgm:pt modelId="{7440FA64-245A-4257-920E-BDF7CBDC923A}">
      <dgm:prSet phldrT="[Text]" custT="1"/>
      <dgm:spPr/>
      <dgm:t>
        <a:bodyPr/>
        <a:lstStyle/>
        <a:p>
          <a:pPr rtl="1"/>
          <a:r>
            <a:rPr lang="fa-IR" sz="2000" b="1" dirty="0" smtClean="0">
              <a:solidFill>
                <a:schemeClr val="tx1"/>
              </a:solidFill>
              <a:cs typeface="B Nazanin" panose="00000400000000000000" pitchFamily="2" charset="-78"/>
            </a:rPr>
            <a:t>آشنایی با نحوه ی محاسبه کفایت دیالیز</a:t>
          </a:r>
          <a:endParaRPr lang="en-US" sz="2000" b="1" dirty="0">
            <a:solidFill>
              <a:schemeClr val="tx1"/>
            </a:solidFill>
            <a:cs typeface="B Nazanin" panose="00000400000000000000" pitchFamily="2" charset="-78"/>
          </a:endParaRPr>
        </a:p>
      </dgm:t>
    </dgm:pt>
    <dgm:pt modelId="{B4FAEE45-11B2-4ABA-9F92-596CF4CFB4B2}" type="parTrans" cxnId="{7A49B50E-DAFE-4B40-A8B0-AD63C8AEA475}">
      <dgm:prSet/>
      <dgm:spPr/>
      <dgm:t>
        <a:bodyPr/>
        <a:lstStyle/>
        <a:p>
          <a:endParaRPr lang="en-US" sz="2000" b="1">
            <a:cs typeface="B Nazanin" panose="00000400000000000000" pitchFamily="2" charset="-78"/>
          </a:endParaRPr>
        </a:p>
      </dgm:t>
    </dgm:pt>
    <dgm:pt modelId="{BB681380-6918-4AC6-B971-E6D147FEBB0F}" type="sibTrans" cxnId="{7A49B50E-DAFE-4B40-A8B0-AD63C8AEA475}">
      <dgm:prSet/>
      <dgm:spPr/>
      <dgm:t>
        <a:bodyPr/>
        <a:lstStyle/>
        <a:p>
          <a:endParaRPr lang="en-US" sz="2000" b="1">
            <a:cs typeface="B Nazanin" panose="00000400000000000000" pitchFamily="2" charset="-78"/>
          </a:endParaRPr>
        </a:p>
      </dgm:t>
    </dgm:pt>
    <dgm:pt modelId="{38F1CFE1-176B-49E2-B4E9-DA6918B0A605}">
      <dgm:prSet custT="1"/>
      <dgm:spPr/>
      <dgm:t>
        <a:bodyPr/>
        <a:lstStyle/>
        <a:p>
          <a:pPr rtl="1"/>
          <a:r>
            <a:rPr lang="fa-IR" sz="2000" b="1" dirty="0" smtClean="0">
              <a:solidFill>
                <a:schemeClr val="tx1"/>
              </a:solidFill>
              <a:cs typeface="B Nazanin" panose="00000400000000000000" pitchFamily="2" charset="-78"/>
            </a:rPr>
            <a:t>فراگیر بتواند کفایت دیالیز یک بیمار را اندازه گیری کند</a:t>
          </a:r>
          <a:endParaRPr lang="en-US" sz="2000" b="1" dirty="0">
            <a:solidFill>
              <a:schemeClr val="tx1"/>
            </a:solidFill>
            <a:cs typeface="B Nazanin" panose="00000400000000000000" pitchFamily="2" charset="-78"/>
          </a:endParaRPr>
        </a:p>
      </dgm:t>
    </dgm:pt>
    <dgm:pt modelId="{D7AD0459-4FAF-429B-B98C-378880961730}" type="parTrans" cxnId="{17D645A6-B23B-401E-B620-8C0EFE089386}">
      <dgm:prSet/>
      <dgm:spPr/>
      <dgm:t>
        <a:bodyPr/>
        <a:lstStyle/>
        <a:p>
          <a:endParaRPr lang="en-US" sz="2000" b="1">
            <a:cs typeface="B Nazanin" panose="00000400000000000000" pitchFamily="2" charset="-78"/>
          </a:endParaRPr>
        </a:p>
      </dgm:t>
    </dgm:pt>
    <dgm:pt modelId="{B3AA1BA6-343B-48F3-AB8B-D8C5731F7237}" type="sibTrans" cxnId="{17D645A6-B23B-401E-B620-8C0EFE089386}">
      <dgm:prSet/>
      <dgm:spPr/>
      <dgm:t>
        <a:bodyPr/>
        <a:lstStyle/>
        <a:p>
          <a:endParaRPr lang="en-US" sz="2000" b="1">
            <a:cs typeface="B Nazanin" panose="00000400000000000000" pitchFamily="2" charset="-78"/>
          </a:endParaRPr>
        </a:p>
      </dgm:t>
    </dgm:pt>
    <dgm:pt modelId="{5086E9B3-F8A0-4B9E-BBF5-574EA9D3FC0D}">
      <dgm:prSet custT="1"/>
      <dgm:spPr/>
      <dgm:t>
        <a:bodyPr/>
        <a:lstStyle/>
        <a:p>
          <a:pPr rtl="1"/>
          <a:r>
            <a:rPr lang="fa-IR" sz="1800" b="1" dirty="0" smtClean="0">
              <a:solidFill>
                <a:schemeClr val="tx1"/>
              </a:solidFill>
              <a:cs typeface="B Nazanin" panose="00000400000000000000" pitchFamily="2" charset="-78"/>
            </a:rPr>
            <a:t>آشنایی با نحوه صحیح گرفتن نمونه خون جهت ارزیابی کفایت دیالیز</a:t>
          </a:r>
          <a:endParaRPr lang="en-US" sz="1800" b="1" dirty="0">
            <a:solidFill>
              <a:schemeClr val="tx1"/>
            </a:solidFill>
            <a:cs typeface="B Nazanin" panose="00000400000000000000" pitchFamily="2" charset="-78"/>
          </a:endParaRPr>
        </a:p>
      </dgm:t>
    </dgm:pt>
    <dgm:pt modelId="{81FA0B07-A46C-4B87-93F4-C92D5CEF22CA}" type="parTrans" cxnId="{6DC54A9D-B812-44F4-BE3F-DA1A2D707521}">
      <dgm:prSet/>
      <dgm:spPr/>
      <dgm:t>
        <a:bodyPr/>
        <a:lstStyle/>
        <a:p>
          <a:endParaRPr lang="en-US" sz="2000" b="1">
            <a:cs typeface="B Nazanin" panose="00000400000000000000" pitchFamily="2" charset="-78"/>
          </a:endParaRPr>
        </a:p>
      </dgm:t>
    </dgm:pt>
    <dgm:pt modelId="{30AB93FA-E1C9-4711-AC70-E12818064EF5}" type="sibTrans" cxnId="{6DC54A9D-B812-44F4-BE3F-DA1A2D707521}">
      <dgm:prSet/>
      <dgm:spPr/>
      <dgm:t>
        <a:bodyPr/>
        <a:lstStyle/>
        <a:p>
          <a:endParaRPr lang="en-US" sz="2000" b="1">
            <a:cs typeface="B Nazanin" panose="00000400000000000000" pitchFamily="2" charset="-78"/>
          </a:endParaRPr>
        </a:p>
      </dgm:t>
    </dgm:pt>
    <dgm:pt modelId="{B4726E63-FC6F-4E26-B7C1-EE3F91DF947C}">
      <dgm:prSet custT="1"/>
      <dgm:spPr/>
      <dgm:t>
        <a:bodyPr/>
        <a:lstStyle/>
        <a:p>
          <a:r>
            <a:rPr lang="fa-IR" sz="2000" b="1" dirty="0" smtClean="0">
              <a:cs typeface="B Nazanin" panose="00000400000000000000" pitchFamily="2" charset="-78"/>
            </a:rPr>
            <a:t>آشنایی با عواملی که باعث کاهش کفایت دیالیز می شود</a:t>
          </a:r>
          <a:endParaRPr lang="en-US" sz="2000" b="1" dirty="0">
            <a:cs typeface="B Nazanin" panose="00000400000000000000" pitchFamily="2" charset="-78"/>
          </a:endParaRPr>
        </a:p>
      </dgm:t>
    </dgm:pt>
    <dgm:pt modelId="{B60320BF-72BB-4FA0-A5BB-F51D6B8C17D5}" type="parTrans" cxnId="{E9076F78-7DCD-4E5D-9018-339990EAF232}">
      <dgm:prSet/>
      <dgm:spPr/>
      <dgm:t>
        <a:bodyPr/>
        <a:lstStyle/>
        <a:p>
          <a:endParaRPr lang="en-US" sz="2000" b="1">
            <a:cs typeface="B Nazanin" panose="00000400000000000000" pitchFamily="2" charset="-78"/>
          </a:endParaRPr>
        </a:p>
      </dgm:t>
    </dgm:pt>
    <dgm:pt modelId="{35420206-EEDA-432B-8CDA-3F9F56CB9FC2}" type="sibTrans" cxnId="{E9076F78-7DCD-4E5D-9018-339990EAF232}">
      <dgm:prSet/>
      <dgm:spPr/>
      <dgm:t>
        <a:bodyPr/>
        <a:lstStyle/>
        <a:p>
          <a:endParaRPr lang="en-US" sz="2000" b="1">
            <a:cs typeface="B Nazanin" panose="00000400000000000000" pitchFamily="2" charset="-78"/>
          </a:endParaRPr>
        </a:p>
      </dgm:t>
    </dgm:pt>
    <dgm:pt modelId="{20531B55-C7FD-4DCD-A23B-E02849F781BB}" type="pres">
      <dgm:prSet presAssocID="{7FEFAA4D-120A-49D3-9675-1C5CFF4530BA}" presName="CompostProcess" presStyleCnt="0">
        <dgm:presLayoutVars>
          <dgm:dir/>
          <dgm:resizeHandles val="exact"/>
        </dgm:presLayoutVars>
      </dgm:prSet>
      <dgm:spPr/>
    </dgm:pt>
    <dgm:pt modelId="{BFB4ED43-754F-4AFE-AECF-09A03FB672FF}" type="pres">
      <dgm:prSet presAssocID="{7FEFAA4D-120A-49D3-9675-1C5CFF4530BA}" presName="arrow" presStyleLbl="bgShp" presStyleIdx="0" presStyleCnt="1"/>
      <dgm:spPr/>
    </dgm:pt>
    <dgm:pt modelId="{A498727E-6FD6-4CC8-9285-5F8AB8D85E37}" type="pres">
      <dgm:prSet presAssocID="{7FEFAA4D-120A-49D3-9675-1C5CFF4530BA}" presName="linearProcess" presStyleCnt="0"/>
      <dgm:spPr/>
    </dgm:pt>
    <dgm:pt modelId="{F0BF3EB0-BEE5-47F2-A175-76E2FDA91DCE}" type="pres">
      <dgm:prSet presAssocID="{E4D9FA96-1256-46DE-921A-EAFDD89FE2F8}" presName="textNode" presStyleLbl="node1" presStyleIdx="0" presStyleCnt="6">
        <dgm:presLayoutVars>
          <dgm:bulletEnabled val="1"/>
        </dgm:presLayoutVars>
      </dgm:prSet>
      <dgm:spPr/>
      <dgm:t>
        <a:bodyPr/>
        <a:lstStyle/>
        <a:p>
          <a:endParaRPr lang="en-US"/>
        </a:p>
      </dgm:t>
    </dgm:pt>
    <dgm:pt modelId="{4DBD6C08-FF48-401C-93F0-2FE1C9C18DDF}" type="pres">
      <dgm:prSet presAssocID="{B67FF182-995D-4E7B-B330-449B5843C58A}" presName="sibTrans" presStyleCnt="0"/>
      <dgm:spPr/>
    </dgm:pt>
    <dgm:pt modelId="{426CBF36-CEE0-4A40-BBAE-CEC778C1B584}" type="pres">
      <dgm:prSet presAssocID="{250BD7EA-E2D0-44BD-BD1D-8415A2D1EC63}" presName="textNode" presStyleLbl="node1" presStyleIdx="1" presStyleCnt="6">
        <dgm:presLayoutVars>
          <dgm:bulletEnabled val="1"/>
        </dgm:presLayoutVars>
      </dgm:prSet>
      <dgm:spPr/>
      <dgm:t>
        <a:bodyPr/>
        <a:lstStyle/>
        <a:p>
          <a:endParaRPr lang="en-US"/>
        </a:p>
      </dgm:t>
    </dgm:pt>
    <dgm:pt modelId="{3612BB29-5887-4944-A1B7-C63876725DB9}" type="pres">
      <dgm:prSet presAssocID="{BD65C022-E819-4A2C-9D90-F39B16F1E112}" presName="sibTrans" presStyleCnt="0"/>
      <dgm:spPr/>
    </dgm:pt>
    <dgm:pt modelId="{53F0FB89-3BD7-4E32-9DA4-F7C9481E08A6}" type="pres">
      <dgm:prSet presAssocID="{7440FA64-245A-4257-920E-BDF7CBDC923A}" presName="textNode" presStyleLbl="node1" presStyleIdx="2" presStyleCnt="6">
        <dgm:presLayoutVars>
          <dgm:bulletEnabled val="1"/>
        </dgm:presLayoutVars>
      </dgm:prSet>
      <dgm:spPr/>
      <dgm:t>
        <a:bodyPr/>
        <a:lstStyle/>
        <a:p>
          <a:endParaRPr lang="en-US"/>
        </a:p>
      </dgm:t>
    </dgm:pt>
    <dgm:pt modelId="{AEBE428B-BF57-4BA9-A874-5FB9DFA05BCC}" type="pres">
      <dgm:prSet presAssocID="{BB681380-6918-4AC6-B971-E6D147FEBB0F}" presName="sibTrans" presStyleCnt="0"/>
      <dgm:spPr/>
    </dgm:pt>
    <dgm:pt modelId="{A14BC51E-58AA-4684-8952-AAC308BE5C2B}" type="pres">
      <dgm:prSet presAssocID="{38F1CFE1-176B-49E2-B4E9-DA6918B0A605}" presName="textNode" presStyleLbl="node1" presStyleIdx="3" presStyleCnt="6">
        <dgm:presLayoutVars>
          <dgm:bulletEnabled val="1"/>
        </dgm:presLayoutVars>
      </dgm:prSet>
      <dgm:spPr/>
      <dgm:t>
        <a:bodyPr/>
        <a:lstStyle/>
        <a:p>
          <a:endParaRPr lang="en-US"/>
        </a:p>
      </dgm:t>
    </dgm:pt>
    <dgm:pt modelId="{D4C0A8AB-DDC4-4FEC-A0D1-38DF03B76728}" type="pres">
      <dgm:prSet presAssocID="{B3AA1BA6-343B-48F3-AB8B-D8C5731F7237}" presName="sibTrans" presStyleCnt="0"/>
      <dgm:spPr/>
    </dgm:pt>
    <dgm:pt modelId="{14936047-04CF-4695-863D-70C284B0726A}" type="pres">
      <dgm:prSet presAssocID="{5086E9B3-F8A0-4B9E-BBF5-574EA9D3FC0D}" presName="textNode" presStyleLbl="node1" presStyleIdx="4" presStyleCnt="6">
        <dgm:presLayoutVars>
          <dgm:bulletEnabled val="1"/>
        </dgm:presLayoutVars>
      </dgm:prSet>
      <dgm:spPr/>
      <dgm:t>
        <a:bodyPr/>
        <a:lstStyle/>
        <a:p>
          <a:endParaRPr lang="en-US"/>
        </a:p>
      </dgm:t>
    </dgm:pt>
    <dgm:pt modelId="{00F237DB-7EBB-4231-8FE9-DDE60D4FFA5C}" type="pres">
      <dgm:prSet presAssocID="{30AB93FA-E1C9-4711-AC70-E12818064EF5}" presName="sibTrans" presStyleCnt="0"/>
      <dgm:spPr/>
    </dgm:pt>
    <dgm:pt modelId="{8170DA48-DB14-4E17-A51E-FB1A76C8255D}" type="pres">
      <dgm:prSet presAssocID="{B4726E63-FC6F-4E26-B7C1-EE3F91DF947C}" presName="textNode" presStyleLbl="node1" presStyleIdx="5" presStyleCnt="6">
        <dgm:presLayoutVars>
          <dgm:bulletEnabled val="1"/>
        </dgm:presLayoutVars>
      </dgm:prSet>
      <dgm:spPr/>
      <dgm:t>
        <a:bodyPr/>
        <a:lstStyle/>
        <a:p>
          <a:endParaRPr lang="en-US"/>
        </a:p>
      </dgm:t>
    </dgm:pt>
  </dgm:ptLst>
  <dgm:cxnLst>
    <dgm:cxn modelId="{7A49B50E-DAFE-4B40-A8B0-AD63C8AEA475}" srcId="{7FEFAA4D-120A-49D3-9675-1C5CFF4530BA}" destId="{7440FA64-245A-4257-920E-BDF7CBDC923A}" srcOrd="2" destOrd="0" parTransId="{B4FAEE45-11B2-4ABA-9F92-596CF4CFB4B2}" sibTransId="{BB681380-6918-4AC6-B971-E6D147FEBB0F}"/>
    <dgm:cxn modelId="{17C07958-ACCC-4D3D-AEC9-59AD6E79AC2F}" type="presOf" srcId="{7440FA64-245A-4257-920E-BDF7CBDC923A}" destId="{53F0FB89-3BD7-4E32-9DA4-F7C9481E08A6}" srcOrd="0" destOrd="0" presId="urn:microsoft.com/office/officeart/2005/8/layout/hProcess9"/>
    <dgm:cxn modelId="{C3300A92-4FA9-4E60-B6CC-7BF77C99CFDF}" type="presOf" srcId="{250BD7EA-E2D0-44BD-BD1D-8415A2D1EC63}" destId="{426CBF36-CEE0-4A40-BBAE-CEC778C1B584}" srcOrd="0" destOrd="0" presId="urn:microsoft.com/office/officeart/2005/8/layout/hProcess9"/>
    <dgm:cxn modelId="{F6B5EC5B-8097-4D81-8C46-F4173050E0E6}" type="presOf" srcId="{38F1CFE1-176B-49E2-B4E9-DA6918B0A605}" destId="{A14BC51E-58AA-4684-8952-AAC308BE5C2B}" srcOrd="0" destOrd="0" presId="urn:microsoft.com/office/officeart/2005/8/layout/hProcess9"/>
    <dgm:cxn modelId="{B6EAB8D2-EB7D-4BF0-87F9-EDD984B48DEF}" type="presOf" srcId="{B4726E63-FC6F-4E26-B7C1-EE3F91DF947C}" destId="{8170DA48-DB14-4E17-A51E-FB1A76C8255D}" srcOrd="0" destOrd="0" presId="urn:microsoft.com/office/officeart/2005/8/layout/hProcess9"/>
    <dgm:cxn modelId="{6DC54A9D-B812-44F4-BE3F-DA1A2D707521}" srcId="{7FEFAA4D-120A-49D3-9675-1C5CFF4530BA}" destId="{5086E9B3-F8A0-4B9E-BBF5-574EA9D3FC0D}" srcOrd="4" destOrd="0" parTransId="{81FA0B07-A46C-4B87-93F4-C92D5CEF22CA}" sibTransId="{30AB93FA-E1C9-4711-AC70-E12818064EF5}"/>
    <dgm:cxn modelId="{17D645A6-B23B-401E-B620-8C0EFE089386}" srcId="{7FEFAA4D-120A-49D3-9675-1C5CFF4530BA}" destId="{38F1CFE1-176B-49E2-B4E9-DA6918B0A605}" srcOrd="3" destOrd="0" parTransId="{D7AD0459-4FAF-429B-B98C-378880961730}" sibTransId="{B3AA1BA6-343B-48F3-AB8B-D8C5731F7237}"/>
    <dgm:cxn modelId="{193122DC-D3DC-4CAF-AC78-48A84B419140}" srcId="{7FEFAA4D-120A-49D3-9675-1C5CFF4530BA}" destId="{250BD7EA-E2D0-44BD-BD1D-8415A2D1EC63}" srcOrd="1" destOrd="0" parTransId="{C63A345A-B0EF-4757-86AE-A97D091523E7}" sibTransId="{BD65C022-E819-4A2C-9D90-F39B16F1E112}"/>
    <dgm:cxn modelId="{1201C857-FA92-441D-9054-631BF3F01F2F}" type="presOf" srcId="{E4D9FA96-1256-46DE-921A-EAFDD89FE2F8}" destId="{F0BF3EB0-BEE5-47F2-A175-76E2FDA91DCE}" srcOrd="0" destOrd="0" presId="urn:microsoft.com/office/officeart/2005/8/layout/hProcess9"/>
    <dgm:cxn modelId="{B7EB8884-7993-4DDF-BCE6-2C71A4696792}" type="presOf" srcId="{5086E9B3-F8A0-4B9E-BBF5-574EA9D3FC0D}" destId="{14936047-04CF-4695-863D-70C284B0726A}" srcOrd="0" destOrd="0" presId="urn:microsoft.com/office/officeart/2005/8/layout/hProcess9"/>
    <dgm:cxn modelId="{89B935E7-C13F-498D-A24C-16D3A83116A4}" srcId="{7FEFAA4D-120A-49D3-9675-1C5CFF4530BA}" destId="{E4D9FA96-1256-46DE-921A-EAFDD89FE2F8}" srcOrd="0" destOrd="0" parTransId="{C20FB03B-7750-405D-B393-EA24F28F2279}" sibTransId="{B67FF182-995D-4E7B-B330-449B5843C58A}"/>
    <dgm:cxn modelId="{231B0707-097C-4113-9B56-05B2920D9927}" type="presOf" srcId="{7FEFAA4D-120A-49D3-9675-1C5CFF4530BA}" destId="{20531B55-C7FD-4DCD-A23B-E02849F781BB}" srcOrd="0" destOrd="0" presId="urn:microsoft.com/office/officeart/2005/8/layout/hProcess9"/>
    <dgm:cxn modelId="{E9076F78-7DCD-4E5D-9018-339990EAF232}" srcId="{7FEFAA4D-120A-49D3-9675-1C5CFF4530BA}" destId="{B4726E63-FC6F-4E26-B7C1-EE3F91DF947C}" srcOrd="5" destOrd="0" parTransId="{B60320BF-72BB-4FA0-A5BB-F51D6B8C17D5}" sibTransId="{35420206-EEDA-432B-8CDA-3F9F56CB9FC2}"/>
    <dgm:cxn modelId="{E32E9608-1464-4192-A330-A8F30FE83C3B}" type="presParOf" srcId="{20531B55-C7FD-4DCD-A23B-E02849F781BB}" destId="{BFB4ED43-754F-4AFE-AECF-09A03FB672FF}" srcOrd="0" destOrd="0" presId="urn:microsoft.com/office/officeart/2005/8/layout/hProcess9"/>
    <dgm:cxn modelId="{721FB76E-D903-44C3-AC6A-DA536D29C618}" type="presParOf" srcId="{20531B55-C7FD-4DCD-A23B-E02849F781BB}" destId="{A498727E-6FD6-4CC8-9285-5F8AB8D85E37}" srcOrd="1" destOrd="0" presId="urn:microsoft.com/office/officeart/2005/8/layout/hProcess9"/>
    <dgm:cxn modelId="{8B7DFDA3-0AEF-4D39-99C0-20C4BA2CFE4F}" type="presParOf" srcId="{A498727E-6FD6-4CC8-9285-5F8AB8D85E37}" destId="{F0BF3EB0-BEE5-47F2-A175-76E2FDA91DCE}" srcOrd="0" destOrd="0" presId="urn:microsoft.com/office/officeart/2005/8/layout/hProcess9"/>
    <dgm:cxn modelId="{C75E3FEA-7375-4EE4-BA6E-76897A0B7CF6}" type="presParOf" srcId="{A498727E-6FD6-4CC8-9285-5F8AB8D85E37}" destId="{4DBD6C08-FF48-401C-93F0-2FE1C9C18DDF}" srcOrd="1" destOrd="0" presId="urn:microsoft.com/office/officeart/2005/8/layout/hProcess9"/>
    <dgm:cxn modelId="{E4EBF23E-0998-482C-9A65-3298C6F17EB0}" type="presParOf" srcId="{A498727E-6FD6-4CC8-9285-5F8AB8D85E37}" destId="{426CBF36-CEE0-4A40-BBAE-CEC778C1B584}" srcOrd="2" destOrd="0" presId="urn:microsoft.com/office/officeart/2005/8/layout/hProcess9"/>
    <dgm:cxn modelId="{E79CC18D-1DEC-42B1-8B2E-2AA374140668}" type="presParOf" srcId="{A498727E-6FD6-4CC8-9285-5F8AB8D85E37}" destId="{3612BB29-5887-4944-A1B7-C63876725DB9}" srcOrd="3" destOrd="0" presId="urn:microsoft.com/office/officeart/2005/8/layout/hProcess9"/>
    <dgm:cxn modelId="{D12F1B55-A834-482C-860F-0D6816C78B7A}" type="presParOf" srcId="{A498727E-6FD6-4CC8-9285-5F8AB8D85E37}" destId="{53F0FB89-3BD7-4E32-9DA4-F7C9481E08A6}" srcOrd="4" destOrd="0" presId="urn:microsoft.com/office/officeart/2005/8/layout/hProcess9"/>
    <dgm:cxn modelId="{9362534A-DD43-4961-8806-EE8DFB53D40E}" type="presParOf" srcId="{A498727E-6FD6-4CC8-9285-5F8AB8D85E37}" destId="{AEBE428B-BF57-4BA9-A874-5FB9DFA05BCC}" srcOrd="5" destOrd="0" presId="urn:microsoft.com/office/officeart/2005/8/layout/hProcess9"/>
    <dgm:cxn modelId="{233C4FBA-24A8-4953-8B72-F15E9235B3F4}" type="presParOf" srcId="{A498727E-6FD6-4CC8-9285-5F8AB8D85E37}" destId="{A14BC51E-58AA-4684-8952-AAC308BE5C2B}" srcOrd="6" destOrd="0" presId="urn:microsoft.com/office/officeart/2005/8/layout/hProcess9"/>
    <dgm:cxn modelId="{90E8A05F-C1A7-4B2F-A314-659CC8C04132}" type="presParOf" srcId="{A498727E-6FD6-4CC8-9285-5F8AB8D85E37}" destId="{D4C0A8AB-DDC4-4FEC-A0D1-38DF03B76728}" srcOrd="7" destOrd="0" presId="urn:microsoft.com/office/officeart/2005/8/layout/hProcess9"/>
    <dgm:cxn modelId="{3ABA99C3-BC09-4EE9-A765-2F65FB43A9B8}" type="presParOf" srcId="{A498727E-6FD6-4CC8-9285-5F8AB8D85E37}" destId="{14936047-04CF-4695-863D-70C284B0726A}" srcOrd="8" destOrd="0" presId="urn:microsoft.com/office/officeart/2005/8/layout/hProcess9"/>
    <dgm:cxn modelId="{6A513BA3-7777-4FE6-A021-8228BAE1672A}" type="presParOf" srcId="{A498727E-6FD6-4CC8-9285-5F8AB8D85E37}" destId="{00F237DB-7EBB-4231-8FE9-DDE60D4FFA5C}" srcOrd="9" destOrd="0" presId="urn:microsoft.com/office/officeart/2005/8/layout/hProcess9"/>
    <dgm:cxn modelId="{D69533F2-E8AA-4B62-93BE-AAD631B2A76A}" type="presParOf" srcId="{A498727E-6FD6-4CC8-9285-5F8AB8D85E37}" destId="{8170DA48-DB14-4E17-A51E-FB1A76C8255D}"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764558-24AF-442C-9C03-FA394C4D6D45}" type="doc">
      <dgm:prSet loTypeId="urn:microsoft.com/office/officeart/2008/layout/HorizontalMultiLevelHierarchy" loCatId="hierarchy" qsTypeId="urn:microsoft.com/office/officeart/2005/8/quickstyle/3d1" qsCatId="3D" csTypeId="urn:microsoft.com/office/officeart/2005/8/colors/colorful5" csCatId="colorful" phldr="1"/>
      <dgm:spPr/>
      <dgm:t>
        <a:bodyPr/>
        <a:lstStyle/>
        <a:p>
          <a:endParaRPr lang="en-US"/>
        </a:p>
      </dgm:t>
    </dgm:pt>
    <dgm:pt modelId="{B4486DF0-70F7-4ED8-85E1-7EC823E177AF}">
      <dgm:prSet phldrT="[Text]"/>
      <dgm:spPr/>
      <dgm:t>
        <a:bodyPr/>
        <a:lstStyle/>
        <a:p>
          <a:r>
            <a:rPr lang="fa-IR" b="1" dirty="0" smtClean="0">
              <a:cs typeface="B Nazanin" panose="00000400000000000000" pitchFamily="2" charset="-78"/>
            </a:rPr>
            <a:t>در دیالیز هم مانند هر برنامه درمانی باید بتوانیم کیفیت آن را اندازه گیری کنیم برای این منظور باید:</a:t>
          </a:r>
          <a:endParaRPr lang="en-US" b="1" dirty="0">
            <a:cs typeface="B Nazanin" panose="00000400000000000000" pitchFamily="2" charset="-78"/>
          </a:endParaRPr>
        </a:p>
      </dgm:t>
    </dgm:pt>
    <dgm:pt modelId="{B384CE8E-4367-4A10-A603-02F9B0322F9A}" type="parTrans" cxnId="{9245C493-FEA3-4760-9AC2-27BF721C8EF3}">
      <dgm:prSet/>
      <dgm:spPr/>
      <dgm:t>
        <a:bodyPr/>
        <a:lstStyle/>
        <a:p>
          <a:endParaRPr lang="en-US" b="1">
            <a:cs typeface="B Nazanin" panose="00000400000000000000" pitchFamily="2" charset="-78"/>
          </a:endParaRPr>
        </a:p>
      </dgm:t>
    </dgm:pt>
    <dgm:pt modelId="{DB745BF8-6636-43A1-9EA1-2D35D93AAFA3}" type="sibTrans" cxnId="{9245C493-FEA3-4760-9AC2-27BF721C8EF3}">
      <dgm:prSet/>
      <dgm:spPr/>
      <dgm:t>
        <a:bodyPr/>
        <a:lstStyle/>
        <a:p>
          <a:endParaRPr lang="en-US" b="1">
            <a:cs typeface="B Nazanin" panose="00000400000000000000" pitchFamily="2" charset="-78"/>
          </a:endParaRPr>
        </a:p>
      </dgm:t>
    </dgm:pt>
    <dgm:pt modelId="{16482153-6734-4E91-9CD6-94DE9E29E04E}">
      <dgm:prSet phldrT="[Text]" custT="1"/>
      <dgm:spPr/>
      <dgm:t>
        <a:bodyPr/>
        <a:lstStyle/>
        <a:p>
          <a:r>
            <a:rPr lang="fa-IR" sz="2800" b="1" dirty="0" smtClean="0">
              <a:cs typeface="B Nazanin" panose="00000400000000000000" pitchFamily="2" charset="-78"/>
            </a:rPr>
            <a:t>تجویز مناسبی از این برنامه ی درمانی داشته باشیم</a:t>
          </a:r>
          <a:endParaRPr lang="en-US" sz="2800" b="1" dirty="0">
            <a:cs typeface="B Nazanin" panose="00000400000000000000" pitchFamily="2" charset="-78"/>
          </a:endParaRPr>
        </a:p>
      </dgm:t>
    </dgm:pt>
    <dgm:pt modelId="{2929B921-7BEB-4ADF-9A76-AC23B2161A2E}" type="parTrans" cxnId="{D1270CD3-A8FF-4BBD-9592-22E55D4ECAED}">
      <dgm:prSet/>
      <dgm:spPr/>
      <dgm:t>
        <a:bodyPr/>
        <a:lstStyle/>
        <a:p>
          <a:endParaRPr lang="en-US" b="1">
            <a:cs typeface="B Nazanin" panose="00000400000000000000" pitchFamily="2" charset="-78"/>
          </a:endParaRPr>
        </a:p>
      </dgm:t>
    </dgm:pt>
    <dgm:pt modelId="{AA3A3E5D-AA55-4EE1-9BB3-107A74702B70}" type="sibTrans" cxnId="{D1270CD3-A8FF-4BBD-9592-22E55D4ECAED}">
      <dgm:prSet/>
      <dgm:spPr/>
      <dgm:t>
        <a:bodyPr/>
        <a:lstStyle/>
        <a:p>
          <a:endParaRPr lang="en-US" b="1">
            <a:cs typeface="B Nazanin" panose="00000400000000000000" pitchFamily="2" charset="-78"/>
          </a:endParaRPr>
        </a:p>
      </dgm:t>
    </dgm:pt>
    <dgm:pt modelId="{75939087-AB41-428A-93BB-7CACA5B9464C}">
      <dgm:prSet phldrT="[Text]" custT="1"/>
      <dgm:spPr/>
      <dgm:t>
        <a:bodyPr/>
        <a:lstStyle/>
        <a:p>
          <a:pPr rtl="1"/>
          <a:r>
            <a:rPr lang="fa-IR" sz="2400" b="1" dirty="0" smtClean="0">
              <a:cs typeface="B Nazanin" panose="00000400000000000000" pitchFamily="2" charset="-78"/>
            </a:rPr>
            <a:t>در مرحله ی بعد بتوانیم میزان اثربخشی این برنامه درمانی را پس از انجام آن مورد ارزیابی قرار دهیم</a:t>
          </a:r>
          <a:endParaRPr lang="en-US" sz="2400" b="1" dirty="0">
            <a:cs typeface="B Nazanin" panose="00000400000000000000" pitchFamily="2" charset="-78"/>
          </a:endParaRPr>
        </a:p>
      </dgm:t>
    </dgm:pt>
    <dgm:pt modelId="{1D4802DE-9F6C-47D7-8169-0342DE27FFAB}" type="parTrans" cxnId="{F75F58B7-C041-4C0E-AABE-17443F9C9B39}">
      <dgm:prSet/>
      <dgm:spPr/>
      <dgm:t>
        <a:bodyPr/>
        <a:lstStyle/>
        <a:p>
          <a:endParaRPr lang="en-US" b="1">
            <a:cs typeface="B Nazanin" panose="00000400000000000000" pitchFamily="2" charset="-78"/>
          </a:endParaRPr>
        </a:p>
      </dgm:t>
    </dgm:pt>
    <dgm:pt modelId="{B08D69B7-F3EC-4E7E-8B0A-4C13CAE2BFE2}" type="sibTrans" cxnId="{F75F58B7-C041-4C0E-AABE-17443F9C9B39}">
      <dgm:prSet/>
      <dgm:spPr/>
      <dgm:t>
        <a:bodyPr/>
        <a:lstStyle/>
        <a:p>
          <a:endParaRPr lang="en-US" b="1">
            <a:cs typeface="B Nazanin" panose="00000400000000000000" pitchFamily="2" charset="-78"/>
          </a:endParaRPr>
        </a:p>
      </dgm:t>
    </dgm:pt>
    <dgm:pt modelId="{43212879-D617-411E-BEE8-2546976DE6E0}">
      <dgm:prSet phldrT="[Text]" custT="1"/>
      <dgm:spPr/>
      <dgm:t>
        <a:bodyPr/>
        <a:lstStyle/>
        <a:p>
          <a:r>
            <a:rPr lang="fa-IR" sz="2400" b="1" dirty="0" smtClean="0">
              <a:cs typeface="B Nazanin" panose="00000400000000000000" pitchFamily="2" charset="-78"/>
            </a:rPr>
            <a:t>بتوانیم این موارد را با هم مقایسه کنیم و دلایل تفاوت را جستجو کنیم. این مراحل را تحت عنوان کفایت دیالیز مورد بررسی قرار می دهیم</a:t>
          </a:r>
          <a:endParaRPr lang="en-US" sz="2400" b="1" dirty="0">
            <a:cs typeface="B Nazanin" panose="00000400000000000000" pitchFamily="2" charset="-78"/>
          </a:endParaRPr>
        </a:p>
      </dgm:t>
    </dgm:pt>
    <dgm:pt modelId="{FC6FD4BC-174A-4B05-AF79-6F8D20A069AB}" type="parTrans" cxnId="{27909125-33C4-4560-8BE1-C2B2772FA5BC}">
      <dgm:prSet/>
      <dgm:spPr/>
      <dgm:t>
        <a:bodyPr/>
        <a:lstStyle/>
        <a:p>
          <a:endParaRPr lang="en-US" b="1">
            <a:cs typeface="B Nazanin" panose="00000400000000000000" pitchFamily="2" charset="-78"/>
          </a:endParaRPr>
        </a:p>
      </dgm:t>
    </dgm:pt>
    <dgm:pt modelId="{96653CDA-AC04-4BE9-AF29-18874491316F}" type="sibTrans" cxnId="{27909125-33C4-4560-8BE1-C2B2772FA5BC}">
      <dgm:prSet/>
      <dgm:spPr/>
      <dgm:t>
        <a:bodyPr/>
        <a:lstStyle/>
        <a:p>
          <a:endParaRPr lang="en-US" b="1">
            <a:cs typeface="B Nazanin" panose="00000400000000000000" pitchFamily="2" charset="-78"/>
          </a:endParaRPr>
        </a:p>
      </dgm:t>
    </dgm:pt>
    <dgm:pt modelId="{10F81CBE-F634-48E5-8984-7139B12E6EDC}" type="pres">
      <dgm:prSet presAssocID="{C0764558-24AF-442C-9C03-FA394C4D6D45}" presName="Name0" presStyleCnt="0">
        <dgm:presLayoutVars>
          <dgm:chPref val="1"/>
          <dgm:dir/>
          <dgm:animOne val="branch"/>
          <dgm:animLvl val="lvl"/>
          <dgm:resizeHandles val="exact"/>
        </dgm:presLayoutVars>
      </dgm:prSet>
      <dgm:spPr/>
      <dgm:t>
        <a:bodyPr/>
        <a:lstStyle/>
        <a:p>
          <a:endParaRPr lang="en-US"/>
        </a:p>
      </dgm:t>
    </dgm:pt>
    <dgm:pt modelId="{7C837A55-4684-4587-99E6-EE3253EC9BAE}" type="pres">
      <dgm:prSet presAssocID="{B4486DF0-70F7-4ED8-85E1-7EC823E177AF}" presName="root1" presStyleCnt="0"/>
      <dgm:spPr/>
    </dgm:pt>
    <dgm:pt modelId="{E99BB8D5-72F5-453A-93B2-24C8909BCA7F}" type="pres">
      <dgm:prSet presAssocID="{B4486DF0-70F7-4ED8-85E1-7EC823E177AF}" presName="LevelOneTextNode" presStyleLbl="node0" presStyleIdx="0" presStyleCnt="1">
        <dgm:presLayoutVars>
          <dgm:chPref val="3"/>
        </dgm:presLayoutVars>
      </dgm:prSet>
      <dgm:spPr/>
      <dgm:t>
        <a:bodyPr/>
        <a:lstStyle/>
        <a:p>
          <a:endParaRPr lang="en-US"/>
        </a:p>
      </dgm:t>
    </dgm:pt>
    <dgm:pt modelId="{53BD3DA4-F2CC-4314-8715-5FC1A6761E8D}" type="pres">
      <dgm:prSet presAssocID="{B4486DF0-70F7-4ED8-85E1-7EC823E177AF}" presName="level2hierChild" presStyleCnt="0"/>
      <dgm:spPr/>
    </dgm:pt>
    <dgm:pt modelId="{FB4C0924-F103-4F7E-B7EC-14FBE6938BDE}" type="pres">
      <dgm:prSet presAssocID="{2929B921-7BEB-4ADF-9A76-AC23B2161A2E}" presName="conn2-1" presStyleLbl="parChTrans1D2" presStyleIdx="0" presStyleCnt="3"/>
      <dgm:spPr/>
      <dgm:t>
        <a:bodyPr/>
        <a:lstStyle/>
        <a:p>
          <a:endParaRPr lang="en-US"/>
        </a:p>
      </dgm:t>
    </dgm:pt>
    <dgm:pt modelId="{0CAAB673-4F69-410E-BA30-9C0FF696D3D7}" type="pres">
      <dgm:prSet presAssocID="{2929B921-7BEB-4ADF-9A76-AC23B2161A2E}" presName="connTx" presStyleLbl="parChTrans1D2" presStyleIdx="0" presStyleCnt="3"/>
      <dgm:spPr/>
      <dgm:t>
        <a:bodyPr/>
        <a:lstStyle/>
        <a:p>
          <a:endParaRPr lang="en-US"/>
        </a:p>
      </dgm:t>
    </dgm:pt>
    <dgm:pt modelId="{2FE0F759-D064-4F66-9060-F9EE236174C6}" type="pres">
      <dgm:prSet presAssocID="{16482153-6734-4E91-9CD6-94DE9E29E04E}" presName="root2" presStyleCnt="0"/>
      <dgm:spPr/>
    </dgm:pt>
    <dgm:pt modelId="{5EA98B52-F2FF-4B58-B49D-59815EAE8B52}" type="pres">
      <dgm:prSet presAssocID="{16482153-6734-4E91-9CD6-94DE9E29E04E}" presName="LevelTwoTextNode" presStyleLbl="node2" presStyleIdx="0" presStyleCnt="3" custScaleX="217883">
        <dgm:presLayoutVars>
          <dgm:chPref val="3"/>
        </dgm:presLayoutVars>
      </dgm:prSet>
      <dgm:spPr/>
      <dgm:t>
        <a:bodyPr/>
        <a:lstStyle/>
        <a:p>
          <a:endParaRPr lang="en-US"/>
        </a:p>
      </dgm:t>
    </dgm:pt>
    <dgm:pt modelId="{4DDBA6F7-F64D-4A7D-845B-DA045D9565D9}" type="pres">
      <dgm:prSet presAssocID="{16482153-6734-4E91-9CD6-94DE9E29E04E}" presName="level3hierChild" presStyleCnt="0"/>
      <dgm:spPr/>
    </dgm:pt>
    <dgm:pt modelId="{7EC8208A-9D34-428B-B820-B739CAD2CB79}" type="pres">
      <dgm:prSet presAssocID="{1D4802DE-9F6C-47D7-8169-0342DE27FFAB}" presName="conn2-1" presStyleLbl="parChTrans1D2" presStyleIdx="1" presStyleCnt="3"/>
      <dgm:spPr/>
      <dgm:t>
        <a:bodyPr/>
        <a:lstStyle/>
        <a:p>
          <a:endParaRPr lang="en-US"/>
        </a:p>
      </dgm:t>
    </dgm:pt>
    <dgm:pt modelId="{C4606680-84CB-4BB0-8499-B7379A38F371}" type="pres">
      <dgm:prSet presAssocID="{1D4802DE-9F6C-47D7-8169-0342DE27FFAB}" presName="connTx" presStyleLbl="parChTrans1D2" presStyleIdx="1" presStyleCnt="3"/>
      <dgm:spPr/>
      <dgm:t>
        <a:bodyPr/>
        <a:lstStyle/>
        <a:p>
          <a:endParaRPr lang="en-US"/>
        </a:p>
      </dgm:t>
    </dgm:pt>
    <dgm:pt modelId="{59BBD817-ED49-4FE9-8936-3F45800A113A}" type="pres">
      <dgm:prSet presAssocID="{75939087-AB41-428A-93BB-7CACA5B9464C}" presName="root2" presStyleCnt="0"/>
      <dgm:spPr/>
    </dgm:pt>
    <dgm:pt modelId="{4F79DDDB-77E7-43E3-A323-4CD2D89F506F}" type="pres">
      <dgm:prSet presAssocID="{75939087-AB41-428A-93BB-7CACA5B9464C}" presName="LevelTwoTextNode" presStyleLbl="node2" presStyleIdx="1" presStyleCnt="3" custScaleX="217882">
        <dgm:presLayoutVars>
          <dgm:chPref val="3"/>
        </dgm:presLayoutVars>
      </dgm:prSet>
      <dgm:spPr/>
      <dgm:t>
        <a:bodyPr/>
        <a:lstStyle/>
        <a:p>
          <a:endParaRPr lang="en-US"/>
        </a:p>
      </dgm:t>
    </dgm:pt>
    <dgm:pt modelId="{809BFC87-9DC4-4EB6-A711-6E4CECB2B630}" type="pres">
      <dgm:prSet presAssocID="{75939087-AB41-428A-93BB-7CACA5B9464C}" presName="level3hierChild" presStyleCnt="0"/>
      <dgm:spPr/>
    </dgm:pt>
    <dgm:pt modelId="{6FB8DEEE-3F27-4F3B-9D73-5A0BBC9F48DE}" type="pres">
      <dgm:prSet presAssocID="{FC6FD4BC-174A-4B05-AF79-6F8D20A069AB}" presName="conn2-1" presStyleLbl="parChTrans1D2" presStyleIdx="2" presStyleCnt="3"/>
      <dgm:spPr/>
      <dgm:t>
        <a:bodyPr/>
        <a:lstStyle/>
        <a:p>
          <a:endParaRPr lang="en-US"/>
        </a:p>
      </dgm:t>
    </dgm:pt>
    <dgm:pt modelId="{811B3F78-5206-4B87-8DAF-AA0CB2EEB8EE}" type="pres">
      <dgm:prSet presAssocID="{FC6FD4BC-174A-4B05-AF79-6F8D20A069AB}" presName="connTx" presStyleLbl="parChTrans1D2" presStyleIdx="2" presStyleCnt="3"/>
      <dgm:spPr/>
      <dgm:t>
        <a:bodyPr/>
        <a:lstStyle/>
        <a:p>
          <a:endParaRPr lang="en-US"/>
        </a:p>
      </dgm:t>
    </dgm:pt>
    <dgm:pt modelId="{8922CAE4-9A6C-4F55-809D-921EA3C4D5A2}" type="pres">
      <dgm:prSet presAssocID="{43212879-D617-411E-BEE8-2546976DE6E0}" presName="root2" presStyleCnt="0"/>
      <dgm:spPr/>
    </dgm:pt>
    <dgm:pt modelId="{105F7614-567A-4AC2-A595-33EFE7638897}" type="pres">
      <dgm:prSet presAssocID="{43212879-D617-411E-BEE8-2546976DE6E0}" presName="LevelTwoTextNode" presStyleLbl="node2" presStyleIdx="2" presStyleCnt="3" custScaleX="218300">
        <dgm:presLayoutVars>
          <dgm:chPref val="3"/>
        </dgm:presLayoutVars>
      </dgm:prSet>
      <dgm:spPr/>
      <dgm:t>
        <a:bodyPr/>
        <a:lstStyle/>
        <a:p>
          <a:endParaRPr lang="en-US"/>
        </a:p>
      </dgm:t>
    </dgm:pt>
    <dgm:pt modelId="{26B0E372-CDE0-4FF6-9113-8987CB7ED73D}" type="pres">
      <dgm:prSet presAssocID="{43212879-D617-411E-BEE8-2546976DE6E0}" presName="level3hierChild" presStyleCnt="0"/>
      <dgm:spPr/>
    </dgm:pt>
  </dgm:ptLst>
  <dgm:cxnLst>
    <dgm:cxn modelId="{F75F58B7-C041-4C0E-AABE-17443F9C9B39}" srcId="{B4486DF0-70F7-4ED8-85E1-7EC823E177AF}" destId="{75939087-AB41-428A-93BB-7CACA5B9464C}" srcOrd="1" destOrd="0" parTransId="{1D4802DE-9F6C-47D7-8169-0342DE27FFAB}" sibTransId="{B08D69B7-F3EC-4E7E-8B0A-4C13CAE2BFE2}"/>
    <dgm:cxn modelId="{1E10E4F7-570F-49B6-AA5A-2DD52A0CEA27}" type="presOf" srcId="{C0764558-24AF-442C-9C03-FA394C4D6D45}" destId="{10F81CBE-F634-48E5-8984-7139B12E6EDC}" srcOrd="0" destOrd="0" presId="urn:microsoft.com/office/officeart/2008/layout/HorizontalMultiLevelHierarchy"/>
    <dgm:cxn modelId="{D1270CD3-A8FF-4BBD-9592-22E55D4ECAED}" srcId="{B4486DF0-70F7-4ED8-85E1-7EC823E177AF}" destId="{16482153-6734-4E91-9CD6-94DE9E29E04E}" srcOrd="0" destOrd="0" parTransId="{2929B921-7BEB-4ADF-9A76-AC23B2161A2E}" sibTransId="{AA3A3E5D-AA55-4EE1-9BB3-107A74702B70}"/>
    <dgm:cxn modelId="{27909125-33C4-4560-8BE1-C2B2772FA5BC}" srcId="{B4486DF0-70F7-4ED8-85E1-7EC823E177AF}" destId="{43212879-D617-411E-BEE8-2546976DE6E0}" srcOrd="2" destOrd="0" parTransId="{FC6FD4BC-174A-4B05-AF79-6F8D20A069AB}" sibTransId="{96653CDA-AC04-4BE9-AF29-18874491316F}"/>
    <dgm:cxn modelId="{3566FD6E-9989-45C8-A1E3-229B95E5BF51}" type="presOf" srcId="{16482153-6734-4E91-9CD6-94DE9E29E04E}" destId="{5EA98B52-F2FF-4B58-B49D-59815EAE8B52}" srcOrd="0" destOrd="0" presId="urn:microsoft.com/office/officeart/2008/layout/HorizontalMultiLevelHierarchy"/>
    <dgm:cxn modelId="{736B6AFE-0A40-43B4-BA85-D4290FCA9946}" type="presOf" srcId="{1D4802DE-9F6C-47D7-8169-0342DE27FFAB}" destId="{7EC8208A-9D34-428B-B820-B739CAD2CB79}" srcOrd="0" destOrd="0" presId="urn:microsoft.com/office/officeart/2008/layout/HorizontalMultiLevelHierarchy"/>
    <dgm:cxn modelId="{9245C493-FEA3-4760-9AC2-27BF721C8EF3}" srcId="{C0764558-24AF-442C-9C03-FA394C4D6D45}" destId="{B4486DF0-70F7-4ED8-85E1-7EC823E177AF}" srcOrd="0" destOrd="0" parTransId="{B384CE8E-4367-4A10-A603-02F9B0322F9A}" sibTransId="{DB745BF8-6636-43A1-9EA1-2D35D93AAFA3}"/>
    <dgm:cxn modelId="{2DFB0044-3B8E-4FA5-A387-4186C4D42ACC}" type="presOf" srcId="{1D4802DE-9F6C-47D7-8169-0342DE27FFAB}" destId="{C4606680-84CB-4BB0-8499-B7379A38F371}" srcOrd="1" destOrd="0" presId="urn:microsoft.com/office/officeart/2008/layout/HorizontalMultiLevelHierarchy"/>
    <dgm:cxn modelId="{FF39B055-D74B-4C97-A8C4-FDBDF7F01555}" type="presOf" srcId="{2929B921-7BEB-4ADF-9A76-AC23B2161A2E}" destId="{FB4C0924-F103-4F7E-B7EC-14FBE6938BDE}" srcOrd="0" destOrd="0" presId="urn:microsoft.com/office/officeart/2008/layout/HorizontalMultiLevelHierarchy"/>
    <dgm:cxn modelId="{75C14D04-12BF-4545-915F-9C0E81172824}" type="presOf" srcId="{75939087-AB41-428A-93BB-7CACA5B9464C}" destId="{4F79DDDB-77E7-43E3-A323-4CD2D89F506F}" srcOrd="0" destOrd="0" presId="urn:microsoft.com/office/officeart/2008/layout/HorizontalMultiLevelHierarchy"/>
    <dgm:cxn modelId="{59C57D21-61EC-4B32-9995-158745A9CCB3}" type="presOf" srcId="{43212879-D617-411E-BEE8-2546976DE6E0}" destId="{105F7614-567A-4AC2-A595-33EFE7638897}" srcOrd="0" destOrd="0" presId="urn:microsoft.com/office/officeart/2008/layout/HorizontalMultiLevelHierarchy"/>
    <dgm:cxn modelId="{588A0747-AE29-4A8D-954A-C8766DCC2128}" type="presOf" srcId="{B4486DF0-70F7-4ED8-85E1-7EC823E177AF}" destId="{E99BB8D5-72F5-453A-93B2-24C8909BCA7F}" srcOrd="0" destOrd="0" presId="urn:microsoft.com/office/officeart/2008/layout/HorizontalMultiLevelHierarchy"/>
    <dgm:cxn modelId="{5521BF6A-FF27-4953-89B7-BA2F90D8F518}" type="presOf" srcId="{2929B921-7BEB-4ADF-9A76-AC23B2161A2E}" destId="{0CAAB673-4F69-410E-BA30-9C0FF696D3D7}" srcOrd="1" destOrd="0" presId="urn:microsoft.com/office/officeart/2008/layout/HorizontalMultiLevelHierarchy"/>
    <dgm:cxn modelId="{8CAF5418-E950-49D8-9A48-DF438EB102A3}" type="presOf" srcId="{FC6FD4BC-174A-4B05-AF79-6F8D20A069AB}" destId="{811B3F78-5206-4B87-8DAF-AA0CB2EEB8EE}" srcOrd="1" destOrd="0" presId="urn:microsoft.com/office/officeart/2008/layout/HorizontalMultiLevelHierarchy"/>
    <dgm:cxn modelId="{D1DDCA9C-B3BF-44AB-A45C-2E73BC8E471C}" type="presOf" srcId="{FC6FD4BC-174A-4B05-AF79-6F8D20A069AB}" destId="{6FB8DEEE-3F27-4F3B-9D73-5A0BBC9F48DE}" srcOrd="0" destOrd="0" presId="urn:microsoft.com/office/officeart/2008/layout/HorizontalMultiLevelHierarchy"/>
    <dgm:cxn modelId="{29ECC231-EF8B-4A45-AC21-0E748BA10ED4}" type="presParOf" srcId="{10F81CBE-F634-48E5-8984-7139B12E6EDC}" destId="{7C837A55-4684-4587-99E6-EE3253EC9BAE}" srcOrd="0" destOrd="0" presId="urn:microsoft.com/office/officeart/2008/layout/HorizontalMultiLevelHierarchy"/>
    <dgm:cxn modelId="{2A9B73D9-6F6B-4F44-843C-781C6161ADD3}" type="presParOf" srcId="{7C837A55-4684-4587-99E6-EE3253EC9BAE}" destId="{E99BB8D5-72F5-453A-93B2-24C8909BCA7F}" srcOrd="0" destOrd="0" presId="urn:microsoft.com/office/officeart/2008/layout/HorizontalMultiLevelHierarchy"/>
    <dgm:cxn modelId="{52E94457-5282-4C79-B319-C2F388D8E681}" type="presParOf" srcId="{7C837A55-4684-4587-99E6-EE3253EC9BAE}" destId="{53BD3DA4-F2CC-4314-8715-5FC1A6761E8D}" srcOrd="1" destOrd="0" presId="urn:microsoft.com/office/officeart/2008/layout/HorizontalMultiLevelHierarchy"/>
    <dgm:cxn modelId="{2762E754-E18F-4868-A912-7D6FB105F646}" type="presParOf" srcId="{53BD3DA4-F2CC-4314-8715-5FC1A6761E8D}" destId="{FB4C0924-F103-4F7E-B7EC-14FBE6938BDE}" srcOrd="0" destOrd="0" presId="urn:microsoft.com/office/officeart/2008/layout/HorizontalMultiLevelHierarchy"/>
    <dgm:cxn modelId="{B2ACC24A-532E-403E-85A9-979B73C9354E}" type="presParOf" srcId="{FB4C0924-F103-4F7E-B7EC-14FBE6938BDE}" destId="{0CAAB673-4F69-410E-BA30-9C0FF696D3D7}" srcOrd="0" destOrd="0" presId="urn:microsoft.com/office/officeart/2008/layout/HorizontalMultiLevelHierarchy"/>
    <dgm:cxn modelId="{CB203355-E899-4056-982D-09D84E91F1EC}" type="presParOf" srcId="{53BD3DA4-F2CC-4314-8715-5FC1A6761E8D}" destId="{2FE0F759-D064-4F66-9060-F9EE236174C6}" srcOrd="1" destOrd="0" presId="urn:microsoft.com/office/officeart/2008/layout/HorizontalMultiLevelHierarchy"/>
    <dgm:cxn modelId="{D37C0AC7-99CC-4B95-BAB1-7E9522F66E05}" type="presParOf" srcId="{2FE0F759-D064-4F66-9060-F9EE236174C6}" destId="{5EA98B52-F2FF-4B58-B49D-59815EAE8B52}" srcOrd="0" destOrd="0" presId="urn:microsoft.com/office/officeart/2008/layout/HorizontalMultiLevelHierarchy"/>
    <dgm:cxn modelId="{A3FB4FA6-D876-4F5B-8D3F-D6E36CD3B2D7}" type="presParOf" srcId="{2FE0F759-D064-4F66-9060-F9EE236174C6}" destId="{4DDBA6F7-F64D-4A7D-845B-DA045D9565D9}" srcOrd="1" destOrd="0" presId="urn:microsoft.com/office/officeart/2008/layout/HorizontalMultiLevelHierarchy"/>
    <dgm:cxn modelId="{ADFDDF13-22F3-4D35-9DBD-E6E07B70DAA2}" type="presParOf" srcId="{53BD3DA4-F2CC-4314-8715-5FC1A6761E8D}" destId="{7EC8208A-9D34-428B-B820-B739CAD2CB79}" srcOrd="2" destOrd="0" presId="urn:microsoft.com/office/officeart/2008/layout/HorizontalMultiLevelHierarchy"/>
    <dgm:cxn modelId="{21AECAC6-9B83-40C5-9DBC-215EFCC089B0}" type="presParOf" srcId="{7EC8208A-9D34-428B-B820-B739CAD2CB79}" destId="{C4606680-84CB-4BB0-8499-B7379A38F371}" srcOrd="0" destOrd="0" presId="urn:microsoft.com/office/officeart/2008/layout/HorizontalMultiLevelHierarchy"/>
    <dgm:cxn modelId="{4FF098A0-462C-4201-BE49-17BF0A1D5E0B}" type="presParOf" srcId="{53BD3DA4-F2CC-4314-8715-5FC1A6761E8D}" destId="{59BBD817-ED49-4FE9-8936-3F45800A113A}" srcOrd="3" destOrd="0" presId="urn:microsoft.com/office/officeart/2008/layout/HorizontalMultiLevelHierarchy"/>
    <dgm:cxn modelId="{E0A8932B-9B77-43C9-8DAC-512E6A09EA6C}" type="presParOf" srcId="{59BBD817-ED49-4FE9-8936-3F45800A113A}" destId="{4F79DDDB-77E7-43E3-A323-4CD2D89F506F}" srcOrd="0" destOrd="0" presId="urn:microsoft.com/office/officeart/2008/layout/HorizontalMultiLevelHierarchy"/>
    <dgm:cxn modelId="{A449E7BD-0E77-4A9B-B617-0A732D70B72A}" type="presParOf" srcId="{59BBD817-ED49-4FE9-8936-3F45800A113A}" destId="{809BFC87-9DC4-4EB6-A711-6E4CECB2B630}" srcOrd="1" destOrd="0" presId="urn:microsoft.com/office/officeart/2008/layout/HorizontalMultiLevelHierarchy"/>
    <dgm:cxn modelId="{0E1711A8-E0E8-4F00-BB37-F20C53404A20}" type="presParOf" srcId="{53BD3DA4-F2CC-4314-8715-5FC1A6761E8D}" destId="{6FB8DEEE-3F27-4F3B-9D73-5A0BBC9F48DE}" srcOrd="4" destOrd="0" presId="urn:microsoft.com/office/officeart/2008/layout/HorizontalMultiLevelHierarchy"/>
    <dgm:cxn modelId="{E9BF3213-6527-42F9-BCC1-04773CFE5844}" type="presParOf" srcId="{6FB8DEEE-3F27-4F3B-9D73-5A0BBC9F48DE}" destId="{811B3F78-5206-4B87-8DAF-AA0CB2EEB8EE}" srcOrd="0" destOrd="0" presId="urn:microsoft.com/office/officeart/2008/layout/HorizontalMultiLevelHierarchy"/>
    <dgm:cxn modelId="{2FD3CA5A-AA42-41C3-836D-C14F1A9F29D8}" type="presParOf" srcId="{53BD3DA4-F2CC-4314-8715-5FC1A6761E8D}" destId="{8922CAE4-9A6C-4F55-809D-921EA3C4D5A2}" srcOrd="5" destOrd="0" presId="urn:microsoft.com/office/officeart/2008/layout/HorizontalMultiLevelHierarchy"/>
    <dgm:cxn modelId="{56609EF8-63F8-452B-8260-8D1E9FA4967A}" type="presParOf" srcId="{8922CAE4-9A6C-4F55-809D-921EA3C4D5A2}" destId="{105F7614-567A-4AC2-A595-33EFE7638897}" srcOrd="0" destOrd="0" presId="urn:microsoft.com/office/officeart/2008/layout/HorizontalMultiLevelHierarchy"/>
    <dgm:cxn modelId="{CB0392A8-3AED-4A79-B41F-93A46CEBEE4E}" type="presParOf" srcId="{8922CAE4-9A6C-4F55-809D-921EA3C4D5A2}" destId="{26B0E372-CDE0-4FF6-9113-8987CB7ED73D}"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3D1E46-8F03-4CFF-B116-2BAC2891758F}" type="doc">
      <dgm:prSet loTypeId="urn:microsoft.com/office/officeart/2005/8/layout/cycle7" loCatId="cycle" qsTypeId="urn:microsoft.com/office/officeart/2005/8/quickstyle/3d3" qsCatId="3D" csTypeId="urn:microsoft.com/office/officeart/2005/8/colors/accent0_3" csCatId="mainScheme" phldr="1"/>
      <dgm:spPr/>
      <dgm:t>
        <a:bodyPr/>
        <a:lstStyle/>
        <a:p>
          <a:endParaRPr lang="en-US"/>
        </a:p>
      </dgm:t>
    </dgm:pt>
    <dgm:pt modelId="{B50B5893-8169-43A0-A1BC-092F359AF200}">
      <dgm:prSet phldrT="[Text]" custT="1"/>
      <dgm:spPr/>
      <dgm:t>
        <a:bodyPr/>
        <a:lstStyle/>
        <a:p>
          <a:pPr rtl="1"/>
          <a:r>
            <a:rPr lang="fa-IR" sz="3600" b="1" dirty="0" smtClean="0">
              <a:cs typeface="B Nazanin" panose="00000400000000000000" pitchFamily="2" charset="-78"/>
            </a:rPr>
            <a:t>میزان دیالیز تجویز شده </a:t>
          </a:r>
          <a:endParaRPr lang="en-US" sz="3600" b="1" dirty="0">
            <a:cs typeface="B Nazanin" panose="00000400000000000000" pitchFamily="2" charset="-78"/>
          </a:endParaRPr>
        </a:p>
      </dgm:t>
    </dgm:pt>
    <dgm:pt modelId="{3A25B255-82B8-4AE6-94A5-7B9318EE64BA}" type="parTrans" cxnId="{3F1B6606-74CC-45BD-9663-1C77168A223F}">
      <dgm:prSet/>
      <dgm:spPr/>
      <dgm:t>
        <a:bodyPr/>
        <a:lstStyle/>
        <a:p>
          <a:pPr rtl="1"/>
          <a:endParaRPr lang="en-US" sz="2000">
            <a:cs typeface="B Nazanin" panose="00000400000000000000" pitchFamily="2" charset="-78"/>
          </a:endParaRPr>
        </a:p>
      </dgm:t>
    </dgm:pt>
    <dgm:pt modelId="{629D1A19-0C7E-4F9D-A7EB-9B05A7793189}" type="sibTrans" cxnId="{3F1B6606-74CC-45BD-9663-1C77168A223F}">
      <dgm:prSet custT="1"/>
      <dgm:spPr/>
      <dgm:t>
        <a:bodyPr/>
        <a:lstStyle/>
        <a:p>
          <a:pPr rtl="1"/>
          <a:endParaRPr lang="en-US" sz="1200">
            <a:cs typeface="B Nazanin" panose="00000400000000000000" pitchFamily="2" charset="-78"/>
          </a:endParaRPr>
        </a:p>
      </dgm:t>
    </dgm:pt>
    <dgm:pt modelId="{A3245E19-0368-45CA-B219-D7CF1928AEA1}">
      <dgm:prSet phldrT="[Text]" custT="1"/>
      <dgm:spPr/>
      <dgm:t>
        <a:bodyPr/>
        <a:lstStyle/>
        <a:p>
          <a:pPr rtl="1">
            <a:lnSpc>
              <a:spcPct val="100000"/>
            </a:lnSpc>
          </a:pPr>
          <a:r>
            <a:rPr lang="fa-IR" sz="1800" b="1" dirty="0" smtClean="0">
              <a:cs typeface="B Nazanin" panose="00000400000000000000" pitchFamily="2" charset="-78"/>
              <a:sym typeface="Symbol" panose="05050102010706020507" pitchFamily="18" charset="2"/>
            </a:rPr>
            <a:t>نحوه ی محاسبه: </a:t>
          </a:r>
        </a:p>
        <a:p>
          <a:pPr rtl="1">
            <a:lnSpc>
              <a:spcPct val="100000"/>
            </a:lnSpc>
          </a:pPr>
          <a:r>
            <a:rPr lang="fa-IR" sz="1800" b="1" dirty="0" smtClean="0">
              <a:cs typeface="B Nazanin" panose="00000400000000000000" pitchFamily="2" charset="-78"/>
              <a:sym typeface="Symbol" panose="05050102010706020507" pitchFamily="18" charset="2"/>
            </a:rPr>
            <a:t>نسبت برداشت اوره </a:t>
          </a:r>
        </a:p>
        <a:p>
          <a:pPr rtl="1">
            <a:lnSpc>
              <a:spcPct val="100000"/>
            </a:lnSpc>
          </a:pPr>
          <a:r>
            <a:rPr lang="fa-IR" sz="1800" b="1" dirty="0" smtClean="0">
              <a:cs typeface="B Nazanin" panose="00000400000000000000" pitchFamily="2" charset="-78"/>
              <a:sym typeface="Symbol" panose="05050102010706020507" pitchFamily="18" charset="2"/>
            </a:rPr>
            <a:t> </a:t>
          </a:r>
          <a:r>
            <a:rPr lang="en-US" sz="1800" b="1" dirty="0" smtClean="0">
              <a:cs typeface="B Nazanin" panose="00000400000000000000" pitchFamily="2" charset="-78"/>
              <a:sym typeface="Symbol" panose="05050102010706020507" pitchFamily="18" charset="2"/>
            </a:rPr>
            <a:t>URR (urea reduction ratio)</a:t>
          </a:r>
          <a:r>
            <a:rPr lang="fa-IR" sz="1800" b="1" dirty="0" smtClean="0">
              <a:cs typeface="B Nazanin" panose="00000400000000000000" pitchFamily="2" charset="-78"/>
              <a:sym typeface="Symbol" panose="05050102010706020507" pitchFamily="18" charset="2"/>
            </a:rPr>
            <a:t> </a:t>
          </a:r>
          <a:endParaRPr lang="en-US" sz="1800" b="1" dirty="0" smtClean="0">
            <a:cs typeface="B Nazanin" panose="00000400000000000000" pitchFamily="2" charset="-78"/>
            <a:sym typeface="Symbol" panose="05050102010706020507" pitchFamily="18" charset="2"/>
          </a:endParaRPr>
        </a:p>
        <a:p>
          <a:pPr rtl="1">
            <a:lnSpc>
              <a:spcPct val="100000"/>
            </a:lnSpc>
          </a:pPr>
          <a:r>
            <a:rPr lang="fa-IR" sz="1800" b="1" dirty="0" smtClean="0">
              <a:cs typeface="B Nazanin" panose="00000400000000000000" pitchFamily="2" charset="-78"/>
            </a:rPr>
            <a:t>فرمول </a:t>
          </a:r>
          <a:r>
            <a:rPr lang="en-US" sz="1800" b="1" dirty="0" smtClean="0">
              <a:cs typeface="B Nazanin" panose="00000400000000000000" pitchFamily="2" charset="-78"/>
              <a:sym typeface="Symbol" panose="05050102010706020507" pitchFamily="18" charset="2"/>
            </a:rPr>
            <a:t>KT/V</a:t>
          </a:r>
          <a:r>
            <a:rPr lang="fa-IR" sz="1800" b="1" dirty="0" smtClean="0">
              <a:cs typeface="B Nazanin" panose="00000400000000000000" pitchFamily="2" charset="-78"/>
              <a:sym typeface="Symbol" panose="05050102010706020507" pitchFamily="18" charset="2"/>
            </a:rPr>
            <a:t> </a:t>
          </a:r>
          <a:endParaRPr lang="en-US" sz="1800" b="1" dirty="0">
            <a:cs typeface="B Nazanin" panose="00000400000000000000" pitchFamily="2" charset="-78"/>
          </a:endParaRPr>
        </a:p>
      </dgm:t>
    </dgm:pt>
    <dgm:pt modelId="{20BA31A2-D5A3-40A0-966A-73BA15CF0656}" type="parTrans" cxnId="{096C5B1A-E5AE-493E-8EF1-2E2278A418A5}">
      <dgm:prSet/>
      <dgm:spPr/>
      <dgm:t>
        <a:bodyPr/>
        <a:lstStyle/>
        <a:p>
          <a:pPr rtl="1"/>
          <a:endParaRPr lang="en-US" sz="2000">
            <a:cs typeface="B Nazanin" panose="00000400000000000000" pitchFamily="2" charset="-78"/>
          </a:endParaRPr>
        </a:p>
      </dgm:t>
    </dgm:pt>
    <dgm:pt modelId="{6D13BE0E-2733-45D9-BA7B-BEEE775ABDF0}" type="sibTrans" cxnId="{096C5B1A-E5AE-493E-8EF1-2E2278A418A5}">
      <dgm:prSet custT="1"/>
      <dgm:spPr/>
      <dgm:t>
        <a:bodyPr/>
        <a:lstStyle/>
        <a:p>
          <a:pPr rtl="1"/>
          <a:endParaRPr lang="en-US" sz="1200">
            <a:cs typeface="B Nazanin" panose="00000400000000000000" pitchFamily="2" charset="-78"/>
          </a:endParaRPr>
        </a:p>
      </dgm:t>
    </dgm:pt>
    <dgm:pt modelId="{921EC33D-7CB9-4BEF-A05D-4A8D04DA23F8}">
      <dgm:prSet phldrT="[Text]" custT="1"/>
      <dgm:spPr/>
      <dgm:t>
        <a:bodyPr/>
        <a:lstStyle/>
        <a:p>
          <a:pPr rtl="1"/>
          <a:r>
            <a:rPr lang="fa-IR" sz="1800" b="1" dirty="0" smtClean="0">
              <a:cs typeface="B Nazanin" panose="00000400000000000000" pitchFamily="2" charset="-78"/>
            </a:rPr>
            <a:t>هدف: زمانی دیالیز کفایت مناسبی دارد که حدود ۷۰</a:t>
          </a:r>
          <a:r>
            <a:rPr lang="fa-IR" sz="1800" b="1" dirty="0" smtClean="0">
              <a:cs typeface="B Nazanin" panose="00000400000000000000" pitchFamily="2" charset="-78"/>
              <a:sym typeface="Symbol" panose="05050102010706020507" pitchFamily="18" charset="2"/>
            </a:rPr>
            <a:t> اوره موجود در بدن را برداشت نماید. میزان دیالیز هم بر همین اساس تجویز می شود.</a:t>
          </a:r>
        </a:p>
        <a:p>
          <a:pPr rtl="1"/>
          <a:r>
            <a:rPr lang="fa-IR" sz="1800" b="1" dirty="0" smtClean="0">
              <a:cs typeface="B Nazanin" panose="00000400000000000000" pitchFamily="2" charset="-78"/>
              <a:sym typeface="Symbol" panose="05050102010706020507" pitchFamily="18" charset="2"/>
            </a:rPr>
            <a:t>لذا فاکتورهایی مانند جنس قد وزن و نوع صافی دیالیز و میزان جریان خون مهم است</a:t>
          </a:r>
          <a:endParaRPr lang="en-US" sz="1800" b="1" dirty="0">
            <a:cs typeface="B Nazanin" panose="00000400000000000000" pitchFamily="2" charset="-78"/>
          </a:endParaRPr>
        </a:p>
      </dgm:t>
    </dgm:pt>
    <dgm:pt modelId="{DDC7DB82-11B6-4706-A5CD-6CA0FFE8C8B6}" type="parTrans" cxnId="{0885C334-1DD6-4045-BD22-A0E6E289706E}">
      <dgm:prSet/>
      <dgm:spPr/>
      <dgm:t>
        <a:bodyPr/>
        <a:lstStyle/>
        <a:p>
          <a:pPr rtl="1"/>
          <a:endParaRPr lang="en-US" sz="2000">
            <a:cs typeface="B Nazanin" panose="00000400000000000000" pitchFamily="2" charset="-78"/>
          </a:endParaRPr>
        </a:p>
      </dgm:t>
    </dgm:pt>
    <dgm:pt modelId="{A98133FF-7D6A-47D8-9A4B-002CA77F62A9}" type="sibTrans" cxnId="{0885C334-1DD6-4045-BD22-A0E6E289706E}">
      <dgm:prSet custT="1"/>
      <dgm:spPr/>
      <dgm:t>
        <a:bodyPr/>
        <a:lstStyle/>
        <a:p>
          <a:pPr rtl="1"/>
          <a:endParaRPr lang="en-US" sz="1200">
            <a:cs typeface="B Nazanin" panose="00000400000000000000" pitchFamily="2" charset="-78"/>
          </a:endParaRPr>
        </a:p>
      </dgm:t>
    </dgm:pt>
    <dgm:pt modelId="{CF3E8799-D1E2-47A2-9BBC-36D4C2002B2C}" type="pres">
      <dgm:prSet presAssocID="{843D1E46-8F03-4CFF-B116-2BAC2891758F}" presName="Name0" presStyleCnt="0">
        <dgm:presLayoutVars>
          <dgm:dir/>
          <dgm:resizeHandles val="exact"/>
        </dgm:presLayoutVars>
      </dgm:prSet>
      <dgm:spPr/>
      <dgm:t>
        <a:bodyPr/>
        <a:lstStyle/>
        <a:p>
          <a:endParaRPr lang="en-US"/>
        </a:p>
      </dgm:t>
    </dgm:pt>
    <dgm:pt modelId="{787E9D4E-BBD2-4B9F-82C0-3F7A34154972}" type="pres">
      <dgm:prSet presAssocID="{B50B5893-8169-43A0-A1BC-092F359AF200}" presName="node" presStyleLbl="node1" presStyleIdx="0" presStyleCnt="3" custScaleX="131038" custScaleY="106250">
        <dgm:presLayoutVars>
          <dgm:bulletEnabled val="1"/>
        </dgm:presLayoutVars>
      </dgm:prSet>
      <dgm:spPr/>
      <dgm:t>
        <a:bodyPr/>
        <a:lstStyle/>
        <a:p>
          <a:endParaRPr lang="en-US"/>
        </a:p>
      </dgm:t>
    </dgm:pt>
    <dgm:pt modelId="{98CECAA4-B7F5-4040-AF0D-DA2CC012814A}" type="pres">
      <dgm:prSet presAssocID="{629D1A19-0C7E-4F9D-A7EB-9B05A7793189}" presName="sibTrans" presStyleLbl="sibTrans2D1" presStyleIdx="0" presStyleCnt="3" custScaleX="200673" custScaleY="120249" custLinFactNeighborX="-13937" custLinFactNeighborY="0"/>
      <dgm:spPr/>
      <dgm:t>
        <a:bodyPr/>
        <a:lstStyle/>
        <a:p>
          <a:endParaRPr lang="en-US"/>
        </a:p>
      </dgm:t>
    </dgm:pt>
    <dgm:pt modelId="{E32FDF7C-4759-4D38-890F-81464FD9EA4E}" type="pres">
      <dgm:prSet presAssocID="{629D1A19-0C7E-4F9D-A7EB-9B05A7793189}" presName="connectorText" presStyleLbl="sibTrans2D1" presStyleIdx="0" presStyleCnt="3"/>
      <dgm:spPr/>
      <dgm:t>
        <a:bodyPr/>
        <a:lstStyle/>
        <a:p>
          <a:endParaRPr lang="en-US"/>
        </a:p>
      </dgm:t>
    </dgm:pt>
    <dgm:pt modelId="{95405EAC-2270-4F60-8721-64899D83EA3D}" type="pres">
      <dgm:prSet presAssocID="{A3245E19-0368-45CA-B219-D7CF1928AEA1}" presName="node" presStyleLbl="node1" presStyleIdx="1" presStyleCnt="3" custScaleX="127060" custScaleY="108884" custRadScaleRad="96343" custRadScaleInc="-8504">
        <dgm:presLayoutVars>
          <dgm:bulletEnabled val="1"/>
        </dgm:presLayoutVars>
      </dgm:prSet>
      <dgm:spPr/>
      <dgm:t>
        <a:bodyPr/>
        <a:lstStyle/>
        <a:p>
          <a:endParaRPr lang="en-US"/>
        </a:p>
      </dgm:t>
    </dgm:pt>
    <dgm:pt modelId="{152BED06-5474-4BB0-8CF0-38244A61F04D}" type="pres">
      <dgm:prSet presAssocID="{6D13BE0E-2733-45D9-BA7B-BEEE775ABDF0}" presName="sibTrans" presStyleLbl="sibTrans2D1" presStyleIdx="1" presStyleCnt="3"/>
      <dgm:spPr/>
      <dgm:t>
        <a:bodyPr/>
        <a:lstStyle/>
        <a:p>
          <a:endParaRPr lang="en-US"/>
        </a:p>
      </dgm:t>
    </dgm:pt>
    <dgm:pt modelId="{D45BABDD-40B1-4A65-82FA-D7C67977B690}" type="pres">
      <dgm:prSet presAssocID="{6D13BE0E-2733-45D9-BA7B-BEEE775ABDF0}" presName="connectorText" presStyleLbl="sibTrans2D1" presStyleIdx="1" presStyleCnt="3"/>
      <dgm:spPr/>
      <dgm:t>
        <a:bodyPr/>
        <a:lstStyle/>
        <a:p>
          <a:endParaRPr lang="en-US"/>
        </a:p>
      </dgm:t>
    </dgm:pt>
    <dgm:pt modelId="{BF11EB19-18EC-4829-B210-809173CA3676}" type="pres">
      <dgm:prSet presAssocID="{921EC33D-7CB9-4BEF-A05D-4A8D04DA23F8}" presName="node" presStyleLbl="node1" presStyleIdx="2" presStyleCnt="3" custScaleX="126782" custScaleY="107810" custRadScaleRad="94378" custRadScaleInc="7138">
        <dgm:presLayoutVars>
          <dgm:bulletEnabled val="1"/>
        </dgm:presLayoutVars>
      </dgm:prSet>
      <dgm:spPr/>
      <dgm:t>
        <a:bodyPr/>
        <a:lstStyle/>
        <a:p>
          <a:endParaRPr lang="en-US"/>
        </a:p>
      </dgm:t>
    </dgm:pt>
    <dgm:pt modelId="{22C3BAF5-0A8B-47E5-B520-95AE47F00ACE}" type="pres">
      <dgm:prSet presAssocID="{A98133FF-7D6A-47D8-9A4B-002CA77F62A9}" presName="sibTrans" presStyleLbl="sibTrans2D1" presStyleIdx="2" presStyleCnt="3" custScaleX="201013" custScaleY="121681"/>
      <dgm:spPr/>
      <dgm:t>
        <a:bodyPr/>
        <a:lstStyle/>
        <a:p>
          <a:endParaRPr lang="en-US"/>
        </a:p>
      </dgm:t>
    </dgm:pt>
    <dgm:pt modelId="{00E1145C-D231-42ED-A67F-34FB4C3FAB78}" type="pres">
      <dgm:prSet presAssocID="{A98133FF-7D6A-47D8-9A4B-002CA77F62A9}" presName="connectorText" presStyleLbl="sibTrans2D1" presStyleIdx="2" presStyleCnt="3"/>
      <dgm:spPr/>
      <dgm:t>
        <a:bodyPr/>
        <a:lstStyle/>
        <a:p>
          <a:endParaRPr lang="en-US"/>
        </a:p>
      </dgm:t>
    </dgm:pt>
  </dgm:ptLst>
  <dgm:cxnLst>
    <dgm:cxn modelId="{0885C334-1DD6-4045-BD22-A0E6E289706E}" srcId="{843D1E46-8F03-4CFF-B116-2BAC2891758F}" destId="{921EC33D-7CB9-4BEF-A05D-4A8D04DA23F8}" srcOrd="2" destOrd="0" parTransId="{DDC7DB82-11B6-4706-A5CD-6CA0FFE8C8B6}" sibTransId="{A98133FF-7D6A-47D8-9A4B-002CA77F62A9}"/>
    <dgm:cxn modelId="{3F1B6606-74CC-45BD-9663-1C77168A223F}" srcId="{843D1E46-8F03-4CFF-B116-2BAC2891758F}" destId="{B50B5893-8169-43A0-A1BC-092F359AF200}" srcOrd="0" destOrd="0" parTransId="{3A25B255-82B8-4AE6-94A5-7B9318EE64BA}" sibTransId="{629D1A19-0C7E-4F9D-A7EB-9B05A7793189}"/>
    <dgm:cxn modelId="{E12CAEE2-9A04-4440-AA30-A3B099E72787}" type="presOf" srcId="{B50B5893-8169-43A0-A1BC-092F359AF200}" destId="{787E9D4E-BBD2-4B9F-82C0-3F7A34154972}" srcOrd="0" destOrd="0" presId="urn:microsoft.com/office/officeart/2005/8/layout/cycle7"/>
    <dgm:cxn modelId="{3D4C40F8-1DC8-409B-9333-C037D873C3F2}" type="presOf" srcId="{629D1A19-0C7E-4F9D-A7EB-9B05A7793189}" destId="{E32FDF7C-4759-4D38-890F-81464FD9EA4E}" srcOrd="1" destOrd="0" presId="urn:microsoft.com/office/officeart/2005/8/layout/cycle7"/>
    <dgm:cxn modelId="{FBB9BAF4-1481-40BF-9F6F-8C5BAAD04704}" type="presOf" srcId="{6D13BE0E-2733-45D9-BA7B-BEEE775ABDF0}" destId="{152BED06-5474-4BB0-8CF0-38244A61F04D}" srcOrd="0" destOrd="0" presId="urn:microsoft.com/office/officeart/2005/8/layout/cycle7"/>
    <dgm:cxn modelId="{18425377-AC12-4F3C-8FD8-814ECE96E912}" type="presOf" srcId="{A98133FF-7D6A-47D8-9A4B-002CA77F62A9}" destId="{00E1145C-D231-42ED-A67F-34FB4C3FAB78}" srcOrd="1" destOrd="0" presId="urn:microsoft.com/office/officeart/2005/8/layout/cycle7"/>
    <dgm:cxn modelId="{F3B264D3-B9A0-4C6C-A12D-2511562ABE8D}" type="presOf" srcId="{A3245E19-0368-45CA-B219-D7CF1928AEA1}" destId="{95405EAC-2270-4F60-8721-64899D83EA3D}" srcOrd="0" destOrd="0" presId="urn:microsoft.com/office/officeart/2005/8/layout/cycle7"/>
    <dgm:cxn modelId="{93FCEA3D-06F7-4E3E-834A-D7ED5441BE16}" type="presOf" srcId="{921EC33D-7CB9-4BEF-A05D-4A8D04DA23F8}" destId="{BF11EB19-18EC-4829-B210-809173CA3676}" srcOrd="0" destOrd="0" presId="urn:microsoft.com/office/officeart/2005/8/layout/cycle7"/>
    <dgm:cxn modelId="{096C5B1A-E5AE-493E-8EF1-2E2278A418A5}" srcId="{843D1E46-8F03-4CFF-B116-2BAC2891758F}" destId="{A3245E19-0368-45CA-B219-D7CF1928AEA1}" srcOrd="1" destOrd="0" parTransId="{20BA31A2-D5A3-40A0-966A-73BA15CF0656}" sibTransId="{6D13BE0E-2733-45D9-BA7B-BEEE775ABDF0}"/>
    <dgm:cxn modelId="{1C61BB71-ABA5-41AE-AF4E-9154B5707A77}" type="presOf" srcId="{6D13BE0E-2733-45D9-BA7B-BEEE775ABDF0}" destId="{D45BABDD-40B1-4A65-82FA-D7C67977B690}" srcOrd="1" destOrd="0" presId="urn:microsoft.com/office/officeart/2005/8/layout/cycle7"/>
    <dgm:cxn modelId="{671E58E3-AC6B-4392-9DE5-2EC4A37CCEF6}" type="presOf" srcId="{843D1E46-8F03-4CFF-B116-2BAC2891758F}" destId="{CF3E8799-D1E2-47A2-9BBC-36D4C2002B2C}" srcOrd="0" destOrd="0" presId="urn:microsoft.com/office/officeart/2005/8/layout/cycle7"/>
    <dgm:cxn modelId="{3968CB34-16B2-43D9-A5E5-9DFA24D676E7}" type="presOf" srcId="{629D1A19-0C7E-4F9D-A7EB-9B05A7793189}" destId="{98CECAA4-B7F5-4040-AF0D-DA2CC012814A}" srcOrd="0" destOrd="0" presId="urn:microsoft.com/office/officeart/2005/8/layout/cycle7"/>
    <dgm:cxn modelId="{99EC1BF2-6B21-49EC-AA41-01CF146701D3}" type="presOf" srcId="{A98133FF-7D6A-47D8-9A4B-002CA77F62A9}" destId="{22C3BAF5-0A8B-47E5-B520-95AE47F00ACE}" srcOrd="0" destOrd="0" presId="urn:microsoft.com/office/officeart/2005/8/layout/cycle7"/>
    <dgm:cxn modelId="{E2878727-E615-4538-A4B6-EC4D96F80EC2}" type="presParOf" srcId="{CF3E8799-D1E2-47A2-9BBC-36D4C2002B2C}" destId="{787E9D4E-BBD2-4B9F-82C0-3F7A34154972}" srcOrd="0" destOrd="0" presId="urn:microsoft.com/office/officeart/2005/8/layout/cycle7"/>
    <dgm:cxn modelId="{EEB60922-6210-498D-B561-ABC99D6FC320}" type="presParOf" srcId="{CF3E8799-D1E2-47A2-9BBC-36D4C2002B2C}" destId="{98CECAA4-B7F5-4040-AF0D-DA2CC012814A}" srcOrd="1" destOrd="0" presId="urn:microsoft.com/office/officeart/2005/8/layout/cycle7"/>
    <dgm:cxn modelId="{40BAF3CF-669E-4B69-8BB7-7BCDCE8D79E8}" type="presParOf" srcId="{98CECAA4-B7F5-4040-AF0D-DA2CC012814A}" destId="{E32FDF7C-4759-4D38-890F-81464FD9EA4E}" srcOrd="0" destOrd="0" presId="urn:microsoft.com/office/officeart/2005/8/layout/cycle7"/>
    <dgm:cxn modelId="{25E5F0C3-D342-4DFD-AFA3-BBA9C1414869}" type="presParOf" srcId="{CF3E8799-D1E2-47A2-9BBC-36D4C2002B2C}" destId="{95405EAC-2270-4F60-8721-64899D83EA3D}" srcOrd="2" destOrd="0" presId="urn:microsoft.com/office/officeart/2005/8/layout/cycle7"/>
    <dgm:cxn modelId="{309C8724-B37A-434F-8537-231DB715FA1E}" type="presParOf" srcId="{CF3E8799-D1E2-47A2-9BBC-36D4C2002B2C}" destId="{152BED06-5474-4BB0-8CF0-38244A61F04D}" srcOrd="3" destOrd="0" presId="urn:microsoft.com/office/officeart/2005/8/layout/cycle7"/>
    <dgm:cxn modelId="{84BDDBCC-722A-4ABA-9A82-48D02B9976BA}" type="presParOf" srcId="{152BED06-5474-4BB0-8CF0-38244A61F04D}" destId="{D45BABDD-40B1-4A65-82FA-D7C67977B690}" srcOrd="0" destOrd="0" presId="urn:microsoft.com/office/officeart/2005/8/layout/cycle7"/>
    <dgm:cxn modelId="{97AF30B2-CDA0-4C65-ABAA-2FF2FCFB2DD8}" type="presParOf" srcId="{CF3E8799-D1E2-47A2-9BBC-36D4C2002B2C}" destId="{BF11EB19-18EC-4829-B210-809173CA3676}" srcOrd="4" destOrd="0" presId="urn:microsoft.com/office/officeart/2005/8/layout/cycle7"/>
    <dgm:cxn modelId="{FAFA2BC6-7B49-4BBF-A7C1-91BADD897931}" type="presParOf" srcId="{CF3E8799-D1E2-47A2-9BBC-36D4C2002B2C}" destId="{22C3BAF5-0A8B-47E5-B520-95AE47F00ACE}" srcOrd="5" destOrd="0" presId="urn:microsoft.com/office/officeart/2005/8/layout/cycle7"/>
    <dgm:cxn modelId="{20A20190-6E3B-4C0B-AABB-510182028639}" type="presParOf" srcId="{22C3BAF5-0A8B-47E5-B520-95AE47F00ACE}" destId="{00E1145C-D231-42ED-A67F-34FB4C3FAB78}"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DE6B5C8-72EF-4F1D-979A-4BDDD1A56F8E}" type="doc">
      <dgm:prSet loTypeId="urn:microsoft.com/office/officeart/2005/8/layout/arrow3" loCatId="relationship" qsTypeId="urn:microsoft.com/office/officeart/2005/8/quickstyle/3d1" qsCatId="3D" csTypeId="urn:microsoft.com/office/officeart/2005/8/colors/accent4_4" csCatId="accent4" phldr="1"/>
      <dgm:spPr/>
      <dgm:t>
        <a:bodyPr/>
        <a:lstStyle/>
        <a:p>
          <a:endParaRPr lang="en-US"/>
        </a:p>
      </dgm:t>
    </dgm:pt>
    <dgm:pt modelId="{C6FA0A86-B5C1-4855-AE17-593A9757F00E}">
      <dgm:prSet phldrT="[Text]" custT="1"/>
      <dgm:spPr/>
      <dgm:t>
        <a:bodyPr/>
        <a:lstStyle/>
        <a:p>
          <a:pPr rtl="1"/>
          <a:r>
            <a:rPr lang="fa-IR" sz="4000" b="1" dirty="0" smtClean="0">
              <a:solidFill>
                <a:srgbClr val="FF0000"/>
              </a:solidFill>
              <a:cs typeface="B Nazanin" panose="00000400000000000000" pitchFamily="2" charset="-78"/>
            </a:rPr>
            <a:t>حجم/ </a:t>
          </a:r>
          <a:r>
            <a:rPr lang="en-US" sz="4000" b="1" dirty="0" smtClean="0">
              <a:solidFill>
                <a:srgbClr val="FF0000"/>
              </a:solidFill>
              <a:cs typeface="B Nazanin" panose="00000400000000000000" pitchFamily="2" charset="-78"/>
            </a:rPr>
            <a:t>v</a:t>
          </a:r>
          <a:r>
            <a:rPr lang="fa-IR" sz="4000" b="1" dirty="0" smtClean="0">
              <a:solidFill>
                <a:srgbClr val="FF0000"/>
              </a:solidFill>
              <a:cs typeface="B Nazanin" panose="00000400000000000000" pitchFamily="2" charset="-78"/>
            </a:rPr>
            <a:t> </a:t>
          </a:r>
        </a:p>
        <a:p>
          <a:pPr rtl="1"/>
          <a:r>
            <a:rPr lang="fa-IR" sz="4000" b="1" dirty="0" smtClean="0">
              <a:solidFill>
                <a:srgbClr val="FF0000"/>
              </a:solidFill>
              <a:cs typeface="B Nazanin" panose="00000400000000000000" pitchFamily="2" charset="-78"/>
            </a:rPr>
            <a:t>(توزیع اوره )</a:t>
          </a:r>
          <a:endParaRPr lang="en-US" sz="4000" b="1" dirty="0">
            <a:solidFill>
              <a:srgbClr val="FF0000"/>
            </a:solidFill>
            <a:cs typeface="B Nazanin" panose="00000400000000000000" pitchFamily="2" charset="-78"/>
          </a:endParaRPr>
        </a:p>
      </dgm:t>
    </dgm:pt>
    <dgm:pt modelId="{C4BD30FA-DA44-4545-BA34-C147DE1D336F}" type="parTrans" cxnId="{1897DEBC-FC12-4852-945E-1AC687D81A4E}">
      <dgm:prSet/>
      <dgm:spPr/>
      <dgm:t>
        <a:bodyPr/>
        <a:lstStyle/>
        <a:p>
          <a:endParaRPr lang="en-US" sz="2800">
            <a:cs typeface="B Nazanin" panose="00000400000000000000" pitchFamily="2" charset="-78"/>
          </a:endParaRPr>
        </a:p>
      </dgm:t>
    </dgm:pt>
    <dgm:pt modelId="{21B83480-8D90-47C0-B20A-150EBA7E2EFE}" type="sibTrans" cxnId="{1897DEBC-FC12-4852-945E-1AC687D81A4E}">
      <dgm:prSet/>
      <dgm:spPr/>
      <dgm:t>
        <a:bodyPr/>
        <a:lstStyle/>
        <a:p>
          <a:endParaRPr lang="en-US" sz="2800">
            <a:cs typeface="B Nazanin" panose="00000400000000000000" pitchFamily="2" charset="-78"/>
          </a:endParaRPr>
        </a:p>
      </dgm:t>
    </dgm:pt>
    <dgm:pt modelId="{434D3075-2B34-4143-BAEC-8F0252F38573}">
      <dgm:prSet phldrT="[Text]" custT="1"/>
      <dgm:spPr/>
      <dgm:t>
        <a:bodyPr/>
        <a:lstStyle/>
        <a:p>
          <a:pPr rtl="1"/>
          <a:r>
            <a:rPr lang="fa-IR" sz="2400" b="1" dirty="0" smtClean="0">
              <a:solidFill>
                <a:srgbClr val="C00000"/>
              </a:solidFill>
              <a:cs typeface="B Nazanin" panose="00000400000000000000" pitchFamily="2" charset="-78"/>
            </a:rPr>
            <a:t>منظور از حجم، توزیع اوره در مایعات بدن می باشد. از آنجا که اوره در تمامی مایعات بدن براحتی قابل توزیع است پس </a:t>
          </a:r>
          <a:r>
            <a:rPr lang="en-US" sz="2400" b="1" dirty="0" smtClean="0">
              <a:solidFill>
                <a:srgbClr val="C00000"/>
              </a:solidFill>
              <a:cs typeface="B Nazanin" panose="00000400000000000000" pitchFamily="2" charset="-78"/>
            </a:rPr>
            <a:t>V</a:t>
          </a:r>
          <a:r>
            <a:rPr lang="fa-IR" sz="2400" b="1" dirty="0" smtClean="0">
              <a:solidFill>
                <a:srgbClr val="C00000"/>
              </a:solidFill>
              <a:cs typeface="B Nazanin" panose="00000400000000000000" pitchFamily="2" charset="-78"/>
            </a:rPr>
            <a:t> برابر حجم مایعات بدن می باشد که به جنس قد و وزن بستگی داشته و از طریق منحنی زیر قابل دست یابی است.</a:t>
          </a:r>
          <a:endParaRPr lang="en-US" sz="2400" b="1" dirty="0">
            <a:solidFill>
              <a:srgbClr val="C00000"/>
            </a:solidFill>
            <a:cs typeface="B Nazanin" panose="00000400000000000000" pitchFamily="2" charset="-78"/>
          </a:endParaRPr>
        </a:p>
      </dgm:t>
    </dgm:pt>
    <dgm:pt modelId="{7135BF8C-DAA1-4150-BDF4-38E16636BA9B}" type="parTrans" cxnId="{A730E2B1-B943-4A17-812E-FC6E6EAC95EA}">
      <dgm:prSet/>
      <dgm:spPr/>
      <dgm:t>
        <a:bodyPr/>
        <a:lstStyle/>
        <a:p>
          <a:endParaRPr lang="en-US" sz="2800">
            <a:cs typeface="B Nazanin" panose="00000400000000000000" pitchFamily="2" charset="-78"/>
          </a:endParaRPr>
        </a:p>
      </dgm:t>
    </dgm:pt>
    <dgm:pt modelId="{258754C7-727C-435B-A62D-3C658385F95D}" type="sibTrans" cxnId="{A730E2B1-B943-4A17-812E-FC6E6EAC95EA}">
      <dgm:prSet/>
      <dgm:spPr/>
      <dgm:t>
        <a:bodyPr/>
        <a:lstStyle/>
        <a:p>
          <a:endParaRPr lang="en-US" sz="2800">
            <a:cs typeface="B Nazanin" panose="00000400000000000000" pitchFamily="2" charset="-78"/>
          </a:endParaRPr>
        </a:p>
      </dgm:t>
    </dgm:pt>
    <dgm:pt modelId="{4F07950E-9CF6-4EE3-8BB4-3B5409F0BAD3}" type="pres">
      <dgm:prSet presAssocID="{8DE6B5C8-72EF-4F1D-979A-4BDDD1A56F8E}" presName="compositeShape" presStyleCnt="0">
        <dgm:presLayoutVars>
          <dgm:chMax val="2"/>
          <dgm:dir/>
          <dgm:resizeHandles val="exact"/>
        </dgm:presLayoutVars>
      </dgm:prSet>
      <dgm:spPr/>
      <dgm:t>
        <a:bodyPr/>
        <a:lstStyle/>
        <a:p>
          <a:endParaRPr lang="en-US"/>
        </a:p>
      </dgm:t>
    </dgm:pt>
    <dgm:pt modelId="{91D6BB19-D0E7-411C-9AAA-B3DF134719B4}" type="pres">
      <dgm:prSet presAssocID="{8DE6B5C8-72EF-4F1D-979A-4BDDD1A56F8E}" presName="divider" presStyleLbl="fgShp" presStyleIdx="0" presStyleCnt="1"/>
      <dgm:spPr/>
    </dgm:pt>
    <dgm:pt modelId="{A5B91660-282C-4D16-905E-BBEDB55D902F}" type="pres">
      <dgm:prSet presAssocID="{C6FA0A86-B5C1-4855-AE17-593A9757F00E}" presName="downArrow" presStyleLbl="node1" presStyleIdx="0" presStyleCnt="2"/>
      <dgm:spPr/>
    </dgm:pt>
    <dgm:pt modelId="{5D4DA1AB-2CED-4B68-9194-68B5A3A1F8A5}" type="pres">
      <dgm:prSet presAssocID="{C6FA0A86-B5C1-4855-AE17-593A9757F00E}" presName="downArrowText" presStyleLbl="revTx" presStyleIdx="0" presStyleCnt="2">
        <dgm:presLayoutVars>
          <dgm:bulletEnabled val="1"/>
        </dgm:presLayoutVars>
      </dgm:prSet>
      <dgm:spPr/>
      <dgm:t>
        <a:bodyPr/>
        <a:lstStyle/>
        <a:p>
          <a:endParaRPr lang="en-US"/>
        </a:p>
      </dgm:t>
    </dgm:pt>
    <dgm:pt modelId="{38813E0B-5ECB-4B20-A829-610D03E6C200}" type="pres">
      <dgm:prSet presAssocID="{434D3075-2B34-4143-BAEC-8F0252F38573}" presName="upArrow" presStyleLbl="node1" presStyleIdx="1" presStyleCnt="2"/>
      <dgm:spPr/>
    </dgm:pt>
    <dgm:pt modelId="{79DF0B2B-FDB5-4F6B-B8D4-1CC0F353B974}" type="pres">
      <dgm:prSet presAssocID="{434D3075-2B34-4143-BAEC-8F0252F38573}" presName="upArrowText" presStyleLbl="revTx" presStyleIdx="1" presStyleCnt="2" custScaleX="157968">
        <dgm:presLayoutVars>
          <dgm:bulletEnabled val="1"/>
        </dgm:presLayoutVars>
      </dgm:prSet>
      <dgm:spPr/>
      <dgm:t>
        <a:bodyPr/>
        <a:lstStyle/>
        <a:p>
          <a:endParaRPr lang="en-US"/>
        </a:p>
      </dgm:t>
    </dgm:pt>
  </dgm:ptLst>
  <dgm:cxnLst>
    <dgm:cxn modelId="{A730E2B1-B943-4A17-812E-FC6E6EAC95EA}" srcId="{8DE6B5C8-72EF-4F1D-979A-4BDDD1A56F8E}" destId="{434D3075-2B34-4143-BAEC-8F0252F38573}" srcOrd="1" destOrd="0" parTransId="{7135BF8C-DAA1-4150-BDF4-38E16636BA9B}" sibTransId="{258754C7-727C-435B-A62D-3C658385F95D}"/>
    <dgm:cxn modelId="{1897DEBC-FC12-4852-945E-1AC687D81A4E}" srcId="{8DE6B5C8-72EF-4F1D-979A-4BDDD1A56F8E}" destId="{C6FA0A86-B5C1-4855-AE17-593A9757F00E}" srcOrd="0" destOrd="0" parTransId="{C4BD30FA-DA44-4545-BA34-C147DE1D336F}" sibTransId="{21B83480-8D90-47C0-B20A-150EBA7E2EFE}"/>
    <dgm:cxn modelId="{7B94525F-71BA-4B66-8701-74270443C3C8}" type="presOf" srcId="{434D3075-2B34-4143-BAEC-8F0252F38573}" destId="{79DF0B2B-FDB5-4F6B-B8D4-1CC0F353B974}" srcOrd="0" destOrd="0" presId="urn:microsoft.com/office/officeart/2005/8/layout/arrow3"/>
    <dgm:cxn modelId="{90596259-BC2C-446B-ADE0-01DC9ACF57AA}" type="presOf" srcId="{C6FA0A86-B5C1-4855-AE17-593A9757F00E}" destId="{5D4DA1AB-2CED-4B68-9194-68B5A3A1F8A5}" srcOrd="0" destOrd="0" presId="urn:microsoft.com/office/officeart/2005/8/layout/arrow3"/>
    <dgm:cxn modelId="{5C9308A8-4BE2-42BD-B3DA-F0DCEB7B3EC7}" type="presOf" srcId="{8DE6B5C8-72EF-4F1D-979A-4BDDD1A56F8E}" destId="{4F07950E-9CF6-4EE3-8BB4-3B5409F0BAD3}" srcOrd="0" destOrd="0" presId="urn:microsoft.com/office/officeart/2005/8/layout/arrow3"/>
    <dgm:cxn modelId="{2F124E07-8D20-430B-B75E-A720369728E3}" type="presParOf" srcId="{4F07950E-9CF6-4EE3-8BB4-3B5409F0BAD3}" destId="{91D6BB19-D0E7-411C-9AAA-B3DF134719B4}" srcOrd="0" destOrd="0" presId="urn:microsoft.com/office/officeart/2005/8/layout/arrow3"/>
    <dgm:cxn modelId="{CD789F30-2151-40CA-80C8-554E243A5346}" type="presParOf" srcId="{4F07950E-9CF6-4EE3-8BB4-3B5409F0BAD3}" destId="{A5B91660-282C-4D16-905E-BBEDB55D902F}" srcOrd="1" destOrd="0" presId="urn:microsoft.com/office/officeart/2005/8/layout/arrow3"/>
    <dgm:cxn modelId="{0CE2B94D-6087-4CA4-84A7-B24A2A4239D4}" type="presParOf" srcId="{4F07950E-9CF6-4EE3-8BB4-3B5409F0BAD3}" destId="{5D4DA1AB-2CED-4B68-9194-68B5A3A1F8A5}" srcOrd="2" destOrd="0" presId="urn:microsoft.com/office/officeart/2005/8/layout/arrow3"/>
    <dgm:cxn modelId="{B5D18F58-5B92-4E96-B37A-044C74BD01E9}" type="presParOf" srcId="{4F07950E-9CF6-4EE3-8BB4-3B5409F0BAD3}" destId="{38813E0B-5ECB-4B20-A829-610D03E6C200}" srcOrd="3" destOrd="0" presId="urn:microsoft.com/office/officeart/2005/8/layout/arrow3"/>
    <dgm:cxn modelId="{3FE08B27-5D26-4A99-A70E-091F8AE7D551}" type="presParOf" srcId="{4F07950E-9CF6-4EE3-8BB4-3B5409F0BAD3}" destId="{79DF0B2B-FDB5-4F6B-B8D4-1CC0F353B974}"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A1DBB653-E670-4117-AA21-8205FC7C4B69}" type="doc">
      <dgm:prSet loTypeId="urn:microsoft.com/office/officeart/2008/layout/VerticalCurvedList" loCatId="list" qsTypeId="urn:microsoft.com/office/officeart/2005/8/quickstyle/3d3" qsCatId="3D" csTypeId="urn:microsoft.com/office/officeart/2005/8/colors/colorful2" csCatId="colorful" phldr="1"/>
      <dgm:spPr/>
      <dgm:t>
        <a:bodyPr/>
        <a:lstStyle/>
        <a:p>
          <a:endParaRPr lang="en-US"/>
        </a:p>
      </dgm:t>
    </dgm:pt>
    <dgm:pt modelId="{471823CF-BB25-478F-A49C-FD13EAA322C2}">
      <dgm:prSet phldrT="[Text]" custT="1"/>
      <dgm:spPr/>
      <dgm:t>
        <a:bodyPr/>
        <a:lstStyle/>
        <a:p>
          <a:pPr algn="ctr" rtl="1"/>
          <a:r>
            <a:rPr lang="fa-IR" sz="2800" b="1" dirty="0" smtClean="0">
              <a:cs typeface="B Nazanin" panose="00000400000000000000" pitchFamily="2" charset="-78"/>
            </a:rPr>
            <a:t>مدت زمان لازم برای دیالیز است تا ما به </a:t>
          </a:r>
          <a:r>
            <a:rPr lang="en-US" sz="2800" b="1" dirty="0" smtClean="0">
              <a:cs typeface="B Nazanin" panose="00000400000000000000" pitchFamily="2" charset="-78"/>
            </a:rPr>
            <a:t>KT/V</a:t>
          </a:r>
          <a:r>
            <a:rPr lang="fa-IR" sz="2800" b="1" dirty="0" smtClean="0">
              <a:cs typeface="B Nazanin" panose="00000400000000000000" pitchFamily="2" charset="-78"/>
            </a:rPr>
            <a:t> دلخواه برسیم.</a:t>
          </a:r>
          <a:endParaRPr lang="en-US" sz="2800" b="1" dirty="0">
            <a:cs typeface="B Nazanin" panose="00000400000000000000" pitchFamily="2" charset="-78"/>
          </a:endParaRPr>
        </a:p>
      </dgm:t>
    </dgm:pt>
    <dgm:pt modelId="{7C441B57-F960-4821-B286-440B1EB260DA}" type="parTrans" cxnId="{1946A061-EEAB-4E9F-950F-66B4263B9EDF}">
      <dgm:prSet/>
      <dgm:spPr/>
      <dgm:t>
        <a:bodyPr/>
        <a:lstStyle/>
        <a:p>
          <a:pPr algn="ctr" rtl="1"/>
          <a:endParaRPr lang="en-US" sz="2000" b="1">
            <a:cs typeface="B Nazanin" panose="00000400000000000000" pitchFamily="2" charset="-78"/>
          </a:endParaRPr>
        </a:p>
      </dgm:t>
    </dgm:pt>
    <dgm:pt modelId="{E0B91AFF-C67E-4C16-BA10-50ECD34D185D}" type="sibTrans" cxnId="{1946A061-EEAB-4E9F-950F-66B4263B9EDF}">
      <dgm:prSet/>
      <dgm:spPr/>
      <dgm:t>
        <a:bodyPr/>
        <a:lstStyle/>
        <a:p>
          <a:pPr algn="ctr" rtl="1"/>
          <a:endParaRPr lang="en-US" sz="2000" b="1">
            <a:cs typeface="B Nazanin" panose="00000400000000000000" pitchFamily="2" charset="-78"/>
          </a:endParaRPr>
        </a:p>
      </dgm:t>
    </dgm:pt>
    <dgm:pt modelId="{C4125643-FF2E-4632-847B-0DE325C76BF9}">
      <dgm:prSet phldrT="[Text]" custT="1"/>
      <dgm:spPr/>
      <dgm:t>
        <a:bodyPr/>
        <a:lstStyle/>
        <a:p>
          <a:pPr algn="ctr" rtl="1"/>
          <a:r>
            <a:rPr lang="fa-IR" sz="2800" b="1" dirty="0" smtClean="0">
              <a:cs typeface="B Nazanin" panose="00000400000000000000" pitchFamily="2" charset="-78"/>
            </a:rPr>
            <a:t>زمان و اندازه گیری دقیق آن از عوامل تاثیرگذار بر کفایت دیالیز می باشد.</a:t>
          </a:r>
          <a:endParaRPr lang="en-US" sz="2800" b="1" dirty="0">
            <a:cs typeface="B Nazanin" panose="00000400000000000000" pitchFamily="2" charset="-78"/>
          </a:endParaRPr>
        </a:p>
      </dgm:t>
    </dgm:pt>
    <dgm:pt modelId="{CA7C70D8-791B-41DE-B0AF-A4CF8403BF96}" type="parTrans" cxnId="{5A557013-7FD8-44B4-A1B0-97ECEB7ED8E9}">
      <dgm:prSet/>
      <dgm:spPr/>
      <dgm:t>
        <a:bodyPr/>
        <a:lstStyle/>
        <a:p>
          <a:pPr algn="ctr" rtl="1"/>
          <a:endParaRPr lang="en-US" sz="2000" b="1">
            <a:cs typeface="B Nazanin" panose="00000400000000000000" pitchFamily="2" charset="-78"/>
          </a:endParaRPr>
        </a:p>
      </dgm:t>
    </dgm:pt>
    <dgm:pt modelId="{BD16008C-5D1E-480F-B22A-050555E959FC}" type="sibTrans" cxnId="{5A557013-7FD8-44B4-A1B0-97ECEB7ED8E9}">
      <dgm:prSet/>
      <dgm:spPr/>
      <dgm:t>
        <a:bodyPr/>
        <a:lstStyle/>
        <a:p>
          <a:pPr algn="ctr" rtl="1"/>
          <a:endParaRPr lang="en-US" sz="2000" b="1">
            <a:cs typeface="B Nazanin" panose="00000400000000000000" pitchFamily="2" charset="-78"/>
          </a:endParaRPr>
        </a:p>
      </dgm:t>
    </dgm:pt>
    <dgm:pt modelId="{B10AF4DA-26D5-4797-9AE4-A264FC34D15D}">
      <dgm:prSet phldrT="[Text]" custT="1"/>
      <dgm:spPr/>
      <dgm:t>
        <a:bodyPr/>
        <a:lstStyle/>
        <a:p>
          <a:pPr algn="ctr" rtl="1"/>
          <a:r>
            <a:rPr lang="fa-IR" sz="2800" b="1" dirty="0" smtClean="0">
              <a:cs typeface="B Nazanin" panose="00000400000000000000" pitchFamily="2" charset="-78"/>
            </a:rPr>
            <a:t>زمان در محاسبه </a:t>
          </a:r>
          <a:r>
            <a:rPr lang="en-US" sz="2800" b="1" dirty="0" smtClean="0">
              <a:cs typeface="B Nazanin" panose="00000400000000000000" pitchFamily="2" charset="-78"/>
            </a:rPr>
            <a:t>KT/V</a:t>
          </a:r>
          <a:r>
            <a:rPr lang="fa-IR" sz="2800" b="1" dirty="0" smtClean="0">
              <a:cs typeface="B Nazanin" panose="00000400000000000000" pitchFamily="2" charset="-78"/>
            </a:rPr>
            <a:t> بر اساس دقیقه اندازه گیری می شود.</a:t>
          </a:r>
          <a:endParaRPr lang="en-US" sz="2800" b="1" dirty="0">
            <a:cs typeface="B Nazanin" panose="00000400000000000000" pitchFamily="2" charset="-78"/>
          </a:endParaRPr>
        </a:p>
      </dgm:t>
    </dgm:pt>
    <dgm:pt modelId="{1D817FFD-857B-4B7D-8997-3467A4BA433D}" type="parTrans" cxnId="{C7C181DE-3B66-4414-8774-DC6E23F652C8}">
      <dgm:prSet/>
      <dgm:spPr/>
      <dgm:t>
        <a:bodyPr/>
        <a:lstStyle/>
        <a:p>
          <a:pPr algn="ctr" rtl="1"/>
          <a:endParaRPr lang="en-US" sz="2000" b="1">
            <a:cs typeface="B Nazanin" panose="00000400000000000000" pitchFamily="2" charset="-78"/>
          </a:endParaRPr>
        </a:p>
      </dgm:t>
    </dgm:pt>
    <dgm:pt modelId="{B4A40D1E-C8E9-4908-84E7-6C864D2D4626}" type="sibTrans" cxnId="{C7C181DE-3B66-4414-8774-DC6E23F652C8}">
      <dgm:prSet/>
      <dgm:spPr/>
      <dgm:t>
        <a:bodyPr/>
        <a:lstStyle/>
        <a:p>
          <a:pPr algn="ctr" rtl="1"/>
          <a:endParaRPr lang="en-US" sz="2000" b="1">
            <a:cs typeface="B Nazanin" panose="00000400000000000000" pitchFamily="2" charset="-78"/>
          </a:endParaRPr>
        </a:p>
      </dgm:t>
    </dgm:pt>
    <dgm:pt modelId="{AD42DCC0-4FE7-4CC1-A976-5E6D82C85F63}" type="pres">
      <dgm:prSet presAssocID="{A1DBB653-E670-4117-AA21-8205FC7C4B69}" presName="Name0" presStyleCnt="0">
        <dgm:presLayoutVars>
          <dgm:chMax val="7"/>
          <dgm:chPref val="7"/>
          <dgm:dir/>
        </dgm:presLayoutVars>
      </dgm:prSet>
      <dgm:spPr/>
      <dgm:t>
        <a:bodyPr/>
        <a:lstStyle/>
        <a:p>
          <a:endParaRPr lang="en-US"/>
        </a:p>
      </dgm:t>
    </dgm:pt>
    <dgm:pt modelId="{8EA67F75-FD09-4A71-8A82-0FA97B2BEFF4}" type="pres">
      <dgm:prSet presAssocID="{A1DBB653-E670-4117-AA21-8205FC7C4B69}" presName="Name1" presStyleCnt="0"/>
      <dgm:spPr/>
    </dgm:pt>
    <dgm:pt modelId="{DB512BA4-301D-4792-8668-4E05FB252AD4}" type="pres">
      <dgm:prSet presAssocID="{A1DBB653-E670-4117-AA21-8205FC7C4B69}" presName="cycle" presStyleCnt="0"/>
      <dgm:spPr/>
    </dgm:pt>
    <dgm:pt modelId="{08A8A297-2AAB-4F7D-A35B-3384A0A5FD63}" type="pres">
      <dgm:prSet presAssocID="{A1DBB653-E670-4117-AA21-8205FC7C4B69}" presName="srcNode" presStyleLbl="node1" presStyleIdx="0" presStyleCnt="3"/>
      <dgm:spPr/>
    </dgm:pt>
    <dgm:pt modelId="{732A839E-C408-46D0-A926-30358AC19E3C}" type="pres">
      <dgm:prSet presAssocID="{A1DBB653-E670-4117-AA21-8205FC7C4B69}" presName="conn" presStyleLbl="parChTrans1D2" presStyleIdx="0" presStyleCnt="1"/>
      <dgm:spPr/>
      <dgm:t>
        <a:bodyPr/>
        <a:lstStyle/>
        <a:p>
          <a:endParaRPr lang="en-US"/>
        </a:p>
      </dgm:t>
    </dgm:pt>
    <dgm:pt modelId="{838304B5-BE70-4C71-98EB-63201F1D4DCF}" type="pres">
      <dgm:prSet presAssocID="{A1DBB653-E670-4117-AA21-8205FC7C4B69}" presName="extraNode" presStyleLbl="node1" presStyleIdx="0" presStyleCnt="3"/>
      <dgm:spPr/>
    </dgm:pt>
    <dgm:pt modelId="{94C5E221-85DD-464F-9EB9-95EDF54E44CC}" type="pres">
      <dgm:prSet presAssocID="{A1DBB653-E670-4117-AA21-8205FC7C4B69}" presName="dstNode" presStyleLbl="node1" presStyleIdx="0" presStyleCnt="3"/>
      <dgm:spPr/>
    </dgm:pt>
    <dgm:pt modelId="{251707B7-6F43-416A-913B-A066A540AE22}" type="pres">
      <dgm:prSet presAssocID="{471823CF-BB25-478F-A49C-FD13EAA322C2}" presName="text_1" presStyleLbl="node1" presStyleIdx="0" presStyleCnt="3">
        <dgm:presLayoutVars>
          <dgm:bulletEnabled val="1"/>
        </dgm:presLayoutVars>
      </dgm:prSet>
      <dgm:spPr/>
      <dgm:t>
        <a:bodyPr/>
        <a:lstStyle/>
        <a:p>
          <a:endParaRPr lang="en-US"/>
        </a:p>
      </dgm:t>
    </dgm:pt>
    <dgm:pt modelId="{85F0EC31-3674-4FAC-BC40-850731B68EEF}" type="pres">
      <dgm:prSet presAssocID="{471823CF-BB25-478F-A49C-FD13EAA322C2}" presName="accent_1" presStyleCnt="0"/>
      <dgm:spPr/>
    </dgm:pt>
    <dgm:pt modelId="{08E7FC79-1074-4164-888E-C8C3EC3DDDCB}" type="pres">
      <dgm:prSet presAssocID="{471823CF-BB25-478F-A49C-FD13EAA322C2}" presName="accentRepeatNode" presStyleLbl="solidFgAcc1" presStyleIdx="0" presStyleCnt="3"/>
      <dgm:spPr/>
    </dgm:pt>
    <dgm:pt modelId="{62EF0FB8-1024-40FF-BD49-EE05CCEC745F}" type="pres">
      <dgm:prSet presAssocID="{C4125643-FF2E-4632-847B-0DE325C76BF9}" presName="text_2" presStyleLbl="node1" presStyleIdx="1" presStyleCnt="3">
        <dgm:presLayoutVars>
          <dgm:bulletEnabled val="1"/>
        </dgm:presLayoutVars>
      </dgm:prSet>
      <dgm:spPr/>
      <dgm:t>
        <a:bodyPr/>
        <a:lstStyle/>
        <a:p>
          <a:endParaRPr lang="en-US"/>
        </a:p>
      </dgm:t>
    </dgm:pt>
    <dgm:pt modelId="{386FA49C-76C2-438C-A25B-206138C0B785}" type="pres">
      <dgm:prSet presAssocID="{C4125643-FF2E-4632-847B-0DE325C76BF9}" presName="accent_2" presStyleCnt="0"/>
      <dgm:spPr/>
    </dgm:pt>
    <dgm:pt modelId="{6C460EF0-F8AA-414E-B023-E48AED016276}" type="pres">
      <dgm:prSet presAssocID="{C4125643-FF2E-4632-847B-0DE325C76BF9}" presName="accentRepeatNode" presStyleLbl="solidFgAcc1" presStyleIdx="1" presStyleCnt="3"/>
      <dgm:spPr/>
    </dgm:pt>
    <dgm:pt modelId="{CD1DC9A9-567B-451A-9339-4064515F4A52}" type="pres">
      <dgm:prSet presAssocID="{B10AF4DA-26D5-4797-9AE4-A264FC34D15D}" presName="text_3" presStyleLbl="node1" presStyleIdx="2" presStyleCnt="3">
        <dgm:presLayoutVars>
          <dgm:bulletEnabled val="1"/>
        </dgm:presLayoutVars>
      </dgm:prSet>
      <dgm:spPr/>
      <dgm:t>
        <a:bodyPr/>
        <a:lstStyle/>
        <a:p>
          <a:endParaRPr lang="en-US"/>
        </a:p>
      </dgm:t>
    </dgm:pt>
    <dgm:pt modelId="{1A3785EC-AC90-46AF-A20A-AE3B1D41C2B2}" type="pres">
      <dgm:prSet presAssocID="{B10AF4DA-26D5-4797-9AE4-A264FC34D15D}" presName="accent_3" presStyleCnt="0"/>
      <dgm:spPr/>
    </dgm:pt>
    <dgm:pt modelId="{629B661D-46A0-43D9-8F5E-DABE4115287B}" type="pres">
      <dgm:prSet presAssocID="{B10AF4DA-26D5-4797-9AE4-A264FC34D15D}" presName="accentRepeatNode" presStyleLbl="solidFgAcc1" presStyleIdx="2" presStyleCnt="3"/>
      <dgm:spPr/>
    </dgm:pt>
  </dgm:ptLst>
  <dgm:cxnLst>
    <dgm:cxn modelId="{17C32D61-E8B0-4114-BF06-150070B0C963}" type="presOf" srcId="{E0B91AFF-C67E-4C16-BA10-50ECD34D185D}" destId="{732A839E-C408-46D0-A926-30358AC19E3C}" srcOrd="0" destOrd="0" presId="urn:microsoft.com/office/officeart/2008/layout/VerticalCurvedList"/>
    <dgm:cxn modelId="{C7C181DE-3B66-4414-8774-DC6E23F652C8}" srcId="{A1DBB653-E670-4117-AA21-8205FC7C4B69}" destId="{B10AF4DA-26D5-4797-9AE4-A264FC34D15D}" srcOrd="2" destOrd="0" parTransId="{1D817FFD-857B-4B7D-8997-3467A4BA433D}" sibTransId="{B4A40D1E-C8E9-4908-84E7-6C864D2D4626}"/>
    <dgm:cxn modelId="{5600CE21-15CF-448F-9492-9480F4174117}" type="presOf" srcId="{A1DBB653-E670-4117-AA21-8205FC7C4B69}" destId="{AD42DCC0-4FE7-4CC1-A976-5E6D82C85F63}" srcOrd="0" destOrd="0" presId="urn:microsoft.com/office/officeart/2008/layout/VerticalCurvedList"/>
    <dgm:cxn modelId="{860764B4-044E-4499-B583-9F4FA05B9E4A}" type="presOf" srcId="{471823CF-BB25-478F-A49C-FD13EAA322C2}" destId="{251707B7-6F43-416A-913B-A066A540AE22}" srcOrd="0" destOrd="0" presId="urn:microsoft.com/office/officeart/2008/layout/VerticalCurvedList"/>
    <dgm:cxn modelId="{1AC0C036-C32A-4457-94FF-3C01B5D76634}" type="presOf" srcId="{C4125643-FF2E-4632-847B-0DE325C76BF9}" destId="{62EF0FB8-1024-40FF-BD49-EE05CCEC745F}" srcOrd="0" destOrd="0" presId="urn:microsoft.com/office/officeart/2008/layout/VerticalCurvedList"/>
    <dgm:cxn modelId="{5A557013-7FD8-44B4-A1B0-97ECEB7ED8E9}" srcId="{A1DBB653-E670-4117-AA21-8205FC7C4B69}" destId="{C4125643-FF2E-4632-847B-0DE325C76BF9}" srcOrd="1" destOrd="0" parTransId="{CA7C70D8-791B-41DE-B0AF-A4CF8403BF96}" sibTransId="{BD16008C-5D1E-480F-B22A-050555E959FC}"/>
    <dgm:cxn modelId="{1946A061-EEAB-4E9F-950F-66B4263B9EDF}" srcId="{A1DBB653-E670-4117-AA21-8205FC7C4B69}" destId="{471823CF-BB25-478F-A49C-FD13EAA322C2}" srcOrd="0" destOrd="0" parTransId="{7C441B57-F960-4821-B286-440B1EB260DA}" sibTransId="{E0B91AFF-C67E-4C16-BA10-50ECD34D185D}"/>
    <dgm:cxn modelId="{2C892B5E-74BD-4DE7-929E-34F02E228D10}" type="presOf" srcId="{B10AF4DA-26D5-4797-9AE4-A264FC34D15D}" destId="{CD1DC9A9-567B-451A-9339-4064515F4A52}" srcOrd="0" destOrd="0" presId="urn:microsoft.com/office/officeart/2008/layout/VerticalCurvedList"/>
    <dgm:cxn modelId="{D6D886C6-0CB7-4197-9107-FDC2898697F1}" type="presParOf" srcId="{AD42DCC0-4FE7-4CC1-A976-5E6D82C85F63}" destId="{8EA67F75-FD09-4A71-8A82-0FA97B2BEFF4}" srcOrd="0" destOrd="0" presId="urn:microsoft.com/office/officeart/2008/layout/VerticalCurvedList"/>
    <dgm:cxn modelId="{A1D1FF52-D6AE-4FAD-80F6-3DD3FA8A28C5}" type="presParOf" srcId="{8EA67F75-FD09-4A71-8A82-0FA97B2BEFF4}" destId="{DB512BA4-301D-4792-8668-4E05FB252AD4}" srcOrd="0" destOrd="0" presId="urn:microsoft.com/office/officeart/2008/layout/VerticalCurvedList"/>
    <dgm:cxn modelId="{FC0A63A6-1EDC-400E-8830-C6D16B13AD00}" type="presParOf" srcId="{DB512BA4-301D-4792-8668-4E05FB252AD4}" destId="{08A8A297-2AAB-4F7D-A35B-3384A0A5FD63}" srcOrd="0" destOrd="0" presId="urn:microsoft.com/office/officeart/2008/layout/VerticalCurvedList"/>
    <dgm:cxn modelId="{CCB5A335-7871-496A-A271-65CB21816071}" type="presParOf" srcId="{DB512BA4-301D-4792-8668-4E05FB252AD4}" destId="{732A839E-C408-46D0-A926-30358AC19E3C}" srcOrd="1" destOrd="0" presId="urn:microsoft.com/office/officeart/2008/layout/VerticalCurvedList"/>
    <dgm:cxn modelId="{C0E077A5-48BF-4C5B-B8DB-5770F01884DB}" type="presParOf" srcId="{DB512BA4-301D-4792-8668-4E05FB252AD4}" destId="{838304B5-BE70-4C71-98EB-63201F1D4DCF}" srcOrd="2" destOrd="0" presId="urn:microsoft.com/office/officeart/2008/layout/VerticalCurvedList"/>
    <dgm:cxn modelId="{39DA7A6D-B3F8-4ADC-AB11-BF2B8863C320}" type="presParOf" srcId="{DB512BA4-301D-4792-8668-4E05FB252AD4}" destId="{94C5E221-85DD-464F-9EB9-95EDF54E44CC}" srcOrd="3" destOrd="0" presId="urn:microsoft.com/office/officeart/2008/layout/VerticalCurvedList"/>
    <dgm:cxn modelId="{662B0BF9-3D53-46F2-931F-B84CECC8FFC0}" type="presParOf" srcId="{8EA67F75-FD09-4A71-8A82-0FA97B2BEFF4}" destId="{251707B7-6F43-416A-913B-A066A540AE22}" srcOrd="1" destOrd="0" presId="urn:microsoft.com/office/officeart/2008/layout/VerticalCurvedList"/>
    <dgm:cxn modelId="{42B21DCC-356F-45D8-8E91-4982AFF15C1A}" type="presParOf" srcId="{8EA67F75-FD09-4A71-8A82-0FA97B2BEFF4}" destId="{85F0EC31-3674-4FAC-BC40-850731B68EEF}" srcOrd="2" destOrd="0" presId="urn:microsoft.com/office/officeart/2008/layout/VerticalCurvedList"/>
    <dgm:cxn modelId="{52515557-655A-4AF3-B915-152D8E863CD4}" type="presParOf" srcId="{85F0EC31-3674-4FAC-BC40-850731B68EEF}" destId="{08E7FC79-1074-4164-888E-C8C3EC3DDDCB}" srcOrd="0" destOrd="0" presId="urn:microsoft.com/office/officeart/2008/layout/VerticalCurvedList"/>
    <dgm:cxn modelId="{DB8315B1-1622-420A-85DC-B21D64C720AA}" type="presParOf" srcId="{8EA67F75-FD09-4A71-8A82-0FA97B2BEFF4}" destId="{62EF0FB8-1024-40FF-BD49-EE05CCEC745F}" srcOrd="3" destOrd="0" presId="urn:microsoft.com/office/officeart/2008/layout/VerticalCurvedList"/>
    <dgm:cxn modelId="{9B5A28A8-C63E-433B-BB4F-AFF718AD2FC8}" type="presParOf" srcId="{8EA67F75-FD09-4A71-8A82-0FA97B2BEFF4}" destId="{386FA49C-76C2-438C-A25B-206138C0B785}" srcOrd="4" destOrd="0" presId="urn:microsoft.com/office/officeart/2008/layout/VerticalCurvedList"/>
    <dgm:cxn modelId="{8C5B442B-A498-4916-AD78-5429F26EF196}" type="presParOf" srcId="{386FA49C-76C2-438C-A25B-206138C0B785}" destId="{6C460EF0-F8AA-414E-B023-E48AED016276}" srcOrd="0" destOrd="0" presId="urn:microsoft.com/office/officeart/2008/layout/VerticalCurvedList"/>
    <dgm:cxn modelId="{9E66F619-6AAF-49F2-8180-AAF036C1FCEC}" type="presParOf" srcId="{8EA67F75-FD09-4A71-8A82-0FA97B2BEFF4}" destId="{CD1DC9A9-567B-451A-9339-4064515F4A52}" srcOrd="5" destOrd="0" presId="urn:microsoft.com/office/officeart/2008/layout/VerticalCurvedList"/>
    <dgm:cxn modelId="{4B115D66-7D52-4204-B8CE-E1C4039DDA07}" type="presParOf" srcId="{8EA67F75-FD09-4A71-8A82-0FA97B2BEFF4}" destId="{1A3785EC-AC90-46AF-A20A-AE3B1D41C2B2}" srcOrd="6" destOrd="0" presId="urn:microsoft.com/office/officeart/2008/layout/VerticalCurvedList"/>
    <dgm:cxn modelId="{F5762ECA-6672-40D6-9718-1275D0475098}" type="presParOf" srcId="{1A3785EC-AC90-46AF-A20A-AE3B1D41C2B2}" destId="{629B661D-46A0-43D9-8F5E-DABE4115287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637CB26-60A4-41F6-8F0B-79FC64B92A23}" type="doc">
      <dgm:prSet loTypeId="urn:microsoft.com/office/officeart/2008/layout/IncreasingCircleProcess" loCatId="list" qsTypeId="urn:microsoft.com/office/officeart/2005/8/quickstyle/simple1" qsCatId="simple" csTypeId="urn:microsoft.com/office/officeart/2005/8/colors/colorful5" csCatId="colorful" phldr="1"/>
      <dgm:spPr/>
      <dgm:t>
        <a:bodyPr/>
        <a:lstStyle/>
        <a:p>
          <a:endParaRPr lang="en-US"/>
        </a:p>
      </dgm:t>
    </dgm:pt>
    <dgm:pt modelId="{7810268D-84F8-4C0D-9E6B-5AC7EE05A39A}">
      <dgm:prSet phldrT="[Text]" custT="1"/>
      <dgm:spPr/>
      <dgm:t>
        <a:bodyPr/>
        <a:lstStyle/>
        <a:p>
          <a:pPr algn="ctr"/>
          <a:r>
            <a:rPr lang="fa-IR" sz="3600" b="1" dirty="0" smtClean="0">
              <a:cs typeface="B Nazanin" panose="00000400000000000000" pitchFamily="2" charset="-78"/>
            </a:rPr>
            <a:t>گام سوم</a:t>
          </a:r>
          <a:endParaRPr lang="en-US" sz="3600" b="1" dirty="0">
            <a:cs typeface="B Nazanin" panose="00000400000000000000" pitchFamily="2" charset="-78"/>
          </a:endParaRPr>
        </a:p>
      </dgm:t>
    </dgm:pt>
    <dgm:pt modelId="{E4906B5E-C8F7-42F9-BAE3-3387E4CE11B0}" type="parTrans" cxnId="{7046520A-8B78-4712-BC15-F2B33AEF3E64}">
      <dgm:prSet/>
      <dgm:spPr/>
      <dgm:t>
        <a:bodyPr/>
        <a:lstStyle/>
        <a:p>
          <a:pPr algn="ctr"/>
          <a:endParaRPr lang="en-US" sz="2000" b="1">
            <a:cs typeface="B Nazanin" panose="00000400000000000000" pitchFamily="2" charset="-78"/>
          </a:endParaRPr>
        </a:p>
      </dgm:t>
    </dgm:pt>
    <dgm:pt modelId="{1F175E72-1E3F-42B2-9F39-32B94739C0B6}" type="sibTrans" cxnId="{7046520A-8B78-4712-BC15-F2B33AEF3E64}">
      <dgm:prSet/>
      <dgm:spPr/>
      <dgm:t>
        <a:bodyPr/>
        <a:lstStyle/>
        <a:p>
          <a:pPr algn="ctr"/>
          <a:endParaRPr lang="en-US" sz="2000" b="1">
            <a:cs typeface="B Nazanin" panose="00000400000000000000" pitchFamily="2" charset="-78"/>
          </a:endParaRPr>
        </a:p>
      </dgm:t>
    </dgm:pt>
    <dgm:pt modelId="{48EDB50B-4B79-4D21-9ED7-835EDF2926FD}">
      <dgm:prSet phldrT="[Text]" custT="1"/>
      <dgm:spPr/>
      <dgm:t>
        <a:bodyPr/>
        <a:lstStyle/>
        <a:p>
          <a:pPr algn="ctr" rtl="1"/>
          <a:r>
            <a:rPr lang="en-US" sz="2000" b="1" dirty="0" smtClean="0">
              <a:cs typeface="B Nazanin" panose="00000400000000000000" pitchFamily="2" charset="-78"/>
              <a:sym typeface="Symbol" panose="05050102010706020507" pitchFamily="18" charset="2"/>
            </a:rPr>
            <a:t>K </a:t>
          </a:r>
          <a:r>
            <a:rPr lang="fa-IR" sz="2000" b="1" dirty="0" smtClean="0">
              <a:cs typeface="B Nazanin" panose="00000400000000000000" pitchFamily="2" charset="-78"/>
              <a:sym typeface="Symbol" panose="05050102010706020507" pitchFamily="18" charset="2"/>
            </a:rPr>
            <a:t> لازم را برای زمان داده شده محاسبه کنید و یا زمان لازم را برای </a:t>
          </a:r>
          <a:r>
            <a:rPr lang="en-US" sz="2000" b="1" dirty="0" smtClean="0">
              <a:cs typeface="B Nazanin" panose="00000400000000000000" pitchFamily="2" charset="-78"/>
              <a:sym typeface="Symbol" panose="05050102010706020507" pitchFamily="18" charset="2"/>
            </a:rPr>
            <a:t>K</a:t>
          </a:r>
          <a:r>
            <a:rPr lang="fa-IR" sz="2000" b="1" dirty="0" smtClean="0">
              <a:cs typeface="B Nazanin" panose="00000400000000000000" pitchFamily="2" charset="-78"/>
              <a:sym typeface="Symbol" panose="05050102010706020507" pitchFamily="18" charset="2"/>
            </a:rPr>
            <a:t> (کلیرانس صافی) موجود محاسبه کنید. </a:t>
          </a:r>
          <a:endParaRPr lang="en-US" sz="2000" b="1" dirty="0" smtClean="0">
            <a:cs typeface="B Nazanin" panose="00000400000000000000" pitchFamily="2" charset="-78"/>
            <a:sym typeface="Symbol" panose="05050102010706020507" pitchFamily="18" charset="2"/>
          </a:endParaRPr>
        </a:p>
        <a:p>
          <a:pPr algn="ctr" rtl="1"/>
          <a:endParaRPr lang="en-US" sz="2000" b="1" dirty="0">
            <a:cs typeface="B Nazanin" panose="00000400000000000000" pitchFamily="2" charset="-78"/>
          </a:endParaRPr>
        </a:p>
      </dgm:t>
    </dgm:pt>
    <dgm:pt modelId="{762E2E48-372E-475B-828F-1E949830EE47}" type="parTrans" cxnId="{06553F1C-BBDA-490E-A8D0-3658C6640174}">
      <dgm:prSet/>
      <dgm:spPr/>
      <dgm:t>
        <a:bodyPr/>
        <a:lstStyle/>
        <a:p>
          <a:pPr algn="ctr"/>
          <a:endParaRPr lang="en-US" sz="2000" b="1">
            <a:cs typeface="B Nazanin" panose="00000400000000000000" pitchFamily="2" charset="-78"/>
          </a:endParaRPr>
        </a:p>
      </dgm:t>
    </dgm:pt>
    <dgm:pt modelId="{B8F08D56-12DC-4188-804A-2366780CA3BD}" type="sibTrans" cxnId="{06553F1C-BBDA-490E-A8D0-3658C6640174}">
      <dgm:prSet/>
      <dgm:spPr/>
      <dgm:t>
        <a:bodyPr/>
        <a:lstStyle/>
        <a:p>
          <a:pPr algn="ctr"/>
          <a:endParaRPr lang="en-US" sz="2000" b="1">
            <a:cs typeface="B Nazanin" panose="00000400000000000000" pitchFamily="2" charset="-78"/>
          </a:endParaRPr>
        </a:p>
      </dgm:t>
    </dgm:pt>
    <dgm:pt modelId="{093001DF-7130-43A0-AA39-0C072A20229A}">
      <dgm:prSet phldrT="[Text]" custT="1"/>
      <dgm:spPr/>
      <dgm:t>
        <a:bodyPr/>
        <a:lstStyle/>
        <a:p>
          <a:pPr algn="ctr"/>
          <a:r>
            <a:rPr lang="fa-IR" sz="3600" b="1" dirty="0" smtClean="0">
              <a:cs typeface="B Nazanin" panose="00000400000000000000" pitchFamily="2" charset="-78"/>
            </a:rPr>
            <a:t>گام دوم</a:t>
          </a:r>
          <a:endParaRPr lang="en-US" sz="3600" b="1" dirty="0">
            <a:cs typeface="B Nazanin" panose="00000400000000000000" pitchFamily="2" charset="-78"/>
          </a:endParaRPr>
        </a:p>
      </dgm:t>
    </dgm:pt>
    <dgm:pt modelId="{8CBC0682-7C13-4D0B-8571-5F45E8937E75}" type="parTrans" cxnId="{8E979E6A-5C88-4C5E-9DE8-E76A17C0315A}">
      <dgm:prSet/>
      <dgm:spPr/>
      <dgm:t>
        <a:bodyPr/>
        <a:lstStyle/>
        <a:p>
          <a:pPr algn="ctr"/>
          <a:endParaRPr lang="en-US" sz="2000" b="1">
            <a:cs typeface="B Nazanin" panose="00000400000000000000" pitchFamily="2" charset="-78"/>
          </a:endParaRPr>
        </a:p>
      </dgm:t>
    </dgm:pt>
    <dgm:pt modelId="{CD2F3216-4512-4622-971D-1B022841DB03}" type="sibTrans" cxnId="{8E979E6A-5C88-4C5E-9DE8-E76A17C0315A}">
      <dgm:prSet/>
      <dgm:spPr/>
      <dgm:t>
        <a:bodyPr/>
        <a:lstStyle/>
        <a:p>
          <a:pPr algn="ctr"/>
          <a:endParaRPr lang="en-US" sz="2000" b="1">
            <a:cs typeface="B Nazanin" panose="00000400000000000000" pitchFamily="2" charset="-78"/>
          </a:endParaRPr>
        </a:p>
      </dgm:t>
    </dgm:pt>
    <dgm:pt modelId="{883F510A-3FCA-4C4E-8454-DE11CD0ED9DE}">
      <dgm:prSet phldrT="[Text]" custT="1"/>
      <dgm:spPr/>
      <dgm:t>
        <a:bodyPr/>
        <a:lstStyle/>
        <a:p>
          <a:pPr algn="ctr" rtl="1"/>
          <a:r>
            <a:rPr lang="en-US" sz="2000" b="1" dirty="0" smtClean="0">
              <a:cs typeface="B Nazanin" panose="00000400000000000000" pitchFamily="2" charset="-78"/>
            </a:rPr>
            <a:t>V</a:t>
          </a:r>
          <a:r>
            <a:rPr lang="fa-IR" sz="2000" b="1" dirty="0" smtClean="0">
              <a:cs typeface="B Nazanin" panose="00000400000000000000" pitchFamily="2" charset="-78"/>
            </a:rPr>
            <a:t> را در عدد کفایت دلخواه ضرب کنید تا </a:t>
          </a:r>
          <a:r>
            <a:rPr lang="en-US" sz="2000" b="1" dirty="0" smtClean="0">
              <a:cs typeface="B Nazanin" panose="00000400000000000000" pitchFamily="2" charset="-78"/>
            </a:rPr>
            <a:t>K.T</a:t>
          </a:r>
          <a:r>
            <a:rPr lang="fa-IR" sz="2000" b="1" dirty="0" smtClean="0">
              <a:cs typeface="B Nazanin" panose="00000400000000000000" pitchFamily="2" charset="-78"/>
            </a:rPr>
            <a:t> لازم به دست آید. </a:t>
          </a:r>
          <a:endParaRPr lang="en-US" sz="2000" b="1" dirty="0">
            <a:cs typeface="B Nazanin" panose="00000400000000000000" pitchFamily="2" charset="-78"/>
          </a:endParaRPr>
        </a:p>
      </dgm:t>
    </dgm:pt>
    <dgm:pt modelId="{D274B308-FB68-46C5-95DE-D9556DFC5F18}" type="parTrans" cxnId="{156C71B7-9925-480E-8D8C-A0942C990757}">
      <dgm:prSet/>
      <dgm:spPr/>
      <dgm:t>
        <a:bodyPr/>
        <a:lstStyle/>
        <a:p>
          <a:pPr algn="ctr"/>
          <a:endParaRPr lang="en-US" sz="2000" b="1">
            <a:cs typeface="B Nazanin" panose="00000400000000000000" pitchFamily="2" charset="-78"/>
          </a:endParaRPr>
        </a:p>
      </dgm:t>
    </dgm:pt>
    <dgm:pt modelId="{BDB574C4-D6F3-49E5-A79F-6C5F94F4ABF1}" type="sibTrans" cxnId="{156C71B7-9925-480E-8D8C-A0942C990757}">
      <dgm:prSet/>
      <dgm:spPr/>
      <dgm:t>
        <a:bodyPr/>
        <a:lstStyle/>
        <a:p>
          <a:pPr algn="ctr"/>
          <a:endParaRPr lang="en-US" sz="2000" b="1">
            <a:cs typeface="B Nazanin" panose="00000400000000000000" pitchFamily="2" charset="-78"/>
          </a:endParaRPr>
        </a:p>
      </dgm:t>
    </dgm:pt>
    <dgm:pt modelId="{701E1AA5-E697-437F-8321-140C120736E7}">
      <dgm:prSet phldrT="[Text]" custT="1"/>
      <dgm:spPr/>
      <dgm:t>
        <a:bodyPr/>
        <a:lstStyle/>
        <a:p>
          <a:pPr algn="ctr"/>
          <a:r>
            <a:rPr lang="fa-IR" sz="3600" b="1" dirty="0" smtClean="0">
              <a:cs typeface="B Nazanin" panose="00000400000000000000" pitchFamily="2" charset="-78"/>
            </a:rPr>
            <a:t>گام اول</a:t>
          </a:r>
          <a:endParaRPr lang="en-US" sz="3600" b="1" dirty="0">
            <a:cs typeface="B Nazanin" panose="00000400000000000000" pitchFamily="2" charset="-78"/>
          </a:endParaRPr>
        </a:p>
      </dgm:t>
    </dgm:pt>
    <dgm:pt modelId="{2E8D31A0-7F96-4DCD-94E9-0B3C157DABF4}" type="parTrans" cxnId="{0598404F-0FDC-4F57-A806-AFEF3DE668CB}">
      <dgm:prSet/>
      <dgm:spPr/>
      <dgm:t>
        <a:bodyPr/>
        <a:lstStyle/>
        <a:p>
          <a:pPr algn="ctr"/>
          <a:endParaRPr lang="en-US" sz="2000" b="1">
            <a:cs typeface="B Nazanin" panose="00000400000000000000" pitchFamily="2" charset="-78"/>
          </a:endParaRPr>
        </a:p>
      </dgm:t>
    </dgm:pt>
    <dgm:pt modelId="{0C1BB263-C4AC-4D47-B06C-7CDAF19B7394}" type="sibTrans" cxnId="{0598404F-0FDC-4F57-A806-AFEF3DE668CB}">
      <dgm:prSet/>
      <dgm:spPr/>
      <dgm:t>
        <a:bodyPr/>
        <a:lstStyle/>
        <a:p>
          <a:pPr algn="ctr"/>
          <a:endParaRPr lang="en-US" sz="2000" b="1">
            <a:cs typeface="B Nazanin" panose="00000400000000000000" pitchFamily="2" charset="-78"/>
          </a:endParaRPr>
        </a:p>
      </dgm:t>
    </dgm:pt>
    <dgm:pt modelId="{ED7DDF35-525E-46CD-9B67-338A8F606802}">
      <dgm:prSet phldrT="[Text]" custT="1"/>
      <dgm:spPr/>
      <dgm:t>
        <a:bodyPr/>
        <a:lstStyle/>
        <a:p>
          <a:pPr algn="ctr" rtl="1"/>
          <a:r>
            <a:rPr lang="en-US" sz="2000" b="1" dirty="0" smtClean="0">
              <a:cs typeface="B Nazanin" panose="00000400000000000000" pitchFamily="2" charset="-78"/>
            </a:rPr>
            <a:t>V</a:t>
          </a:r>
          <a:r>
            <a:rPr lang="fa-IR" sz="2000" b="1" dirty="0" smtClean="0">
              <a:cs typeface="B Nazanin" panose="00000400000000000000" pitchFamily="2" charset="-78"/>
            </a:rPr>
            <a:t> بیمار را محاسبه کنید.</a:t>
          </a:r>
        </a:p>
        <a:p>
          <a:pPr algn="ctr" rtl="1"/>
          <a:endParaRPr lang="fa-IR" sz="2000" b="1" dirty="0" smtClean="0">
            <a:cs typeface="B Nazanin" panose="00000400000000000000" pitchFamily="2" charset="-78"/>
          </a:endParaRPr>
        </a:p>
        <a:p>
          <a:pPr algn="ctr" rtl="1"/>
          <a:r>
            <a:rPr lang="fa-IR" sz="2000" b="1" dirty="0" smtClean="0">
              <a:cs typeface="B Nazanin" panose="00000400000000000000" pitchFamily="2" charset="-78"/>
            </a:rPr>
            <a:t>برآورد حجم:</a:t>
          </a:r>
        </a:p>
        <a:p>
          <a:pPr algn="ctr" rtl="1"/>
          <a:r>
            <a:rPr lang="fa-IR" sz="2000" b="1" dirty="0" smtClean="0">
              <a:cs typeface="B Nazanin" panose="00000400000000000000" pitchFamily="2" charset="-78"/>
            </a:rPr>
            <a:t> به کمک معادلات آنتروپومتریک با استفاده از قد و وزن و سن و جنس</a:t>
          </a:r>
        </a:p>
        <a:p>
          <a:pPr algn="ctr" rtl="1"/>
          <a:endParaRPr lang="fa-IR" sz="2000" b="1" dirty="0" smtClean="0">
            <a:cs typeface="B Nazanin" panose="00000400000000000000" pitchFamily="2" charset="-78"/>
          </a:endParaRPr>
        </a:p>
        <a:p>
          <a:pPr algn="ctr" rtl="1"/>
          <a:r>
            <a:rPr lang="fa-IR" sz="2000" b="1" dirty="0" smtClean="0">
              <a:cs typeface="B Nazanin" panose="00000400000000000000" pitchFamily="2" charset="-78"/>
            </a:rPr>
            <a:t>مرد </a:t>
          </a:r>
          <a:r>
            <a:rPr lang="en-US" sz="2000" b="1" dirty="0" smtClean="0">
              <a:cs typeface="B Nazanin" panose="00000400000000000000" pitchFamily="2" charset="-78"/>
            </a:rPr>
            <a:t>170 cm</a:t>
          </a:r>
          <a:r>
            <a:rPr lang="fa-IR" sz="2000" b="1" dirty="0" smtClean="0">
              <a:cs typeface="B Nazanin" panose="00000400000000000000" pitchFamily="2" charset="-78"/>
            </a:rPr>
            <a:t> با 70 کیلو وزن  </a:t>
          </a:r>
          <a:endParaRPr lang="en-US" sz="2000" b="1" dirty="0">
            <a:cs typeface="B Nazanin" panose="00000400000000000000" pitchFamily="2" charset="-78"/>
          </a:endParaRPr>
        </a:p>
      </dgm:t>
    </dgm:pt>
    <dgm:pt modelId="{EA50362F-9CE8-49FB-BBD9-69C37A9C0136}" type="parTrans" cxnId="{34DD8021-CB63-46A1-A735-5690EF6208E5}">
      <dgm:prSet/>
      <dgm:spPr/>
      <dgm:t>
        <a:bodyPr/>
        <a:lstStyle/>
        <a:p>
          <a:pPr algn="ctr"/>
          <a:endParaRPr lang="en-US" sz="2000" b="1">
            <a:cs typeface="B Nazanin" panose="00000400000000000000" pitchFamily="2" charset="-78"/>
          </a:endParaRPr>
        </a:p>
      </dgm:t>
    </dgm:pt>
    <dgm:pt modelId="{0CE456F8-0864-49E9-B993-7AE0D585D60A}" type="sibTrans" cxnId="{34DD8021-CB63-46A1-A735-5690EF6208E5}">
      <dgm:prSet/>
      <dgm:spPr/>
      <dgm:t>
        <a:bodyPr/>
        <a:lstStyle/>
        <a:p>
          <a:pPr algn="ctr"/>
          <a:endParaRPr lang="en-US" sz="2000" b="1">
            <a:cs typeface="B Nazanin" panose="00000400000000000000" pitchFamily="2" charset="-78"/>
          </a:endParaRPr>
        </a:p>
      </dgm:t>
    </dgm:pt>
    <dgm:pt modelId="{4C9EA1A9-647E-4679-8C01-1B0F9E556F07}">
      <dgm:prSet custT="1"/>
      <dgm:spPr/>
      <dgm:t>
        <a:bodyPr/>
        <a:lstStyle/>
        <a:p>
          <a:pPr algn="ctr" rtl="1"/>
          <a:endParaRPr lang="fa-IR" sz="2000" b="1" dirty="0" smtClean="0">
            <a:cs typeface="B Nazanin" panose="00000400000000000000" pitchFamily="2" charset="-78"/>
          </a:endParaRPr>
        </a:p>
        <a:p>
          <a:pPr algn="ctr" rtl="1"/>
          <a:r>
            <a:rPr lang="fa-IR" sz="2000" b="1" dirty="0" smtClean="0">
              <a:cs typeface="B Nazanin" panose="00000400000000000000" pitchFamily="2" charset="-78"/>
            </a:rPr>
            <a:t>مثال : </a:t>
          </a:r>
        </a:p>
        <a:p>
          <a:pPr algn="ctr" rtl="1"/>
          <a:r>
            <a:rPr lang="en-US" sz="2000" b="1" dirty="0" smtClean="0">
              <a:cs typeface="B Nazanin" panose="00000400000000000000" pitchFamily="2" charset="-78"/>
            </a:rPr>
            <a:t>1.3 </a:t>
          </a:r>
          <a:r>
            <a:rPr lang="en-US" sz="2000" b="1" dirty="0" smtClean="0">
              <a:cs typeface="B Nazanin" panose="00000400000000000000" pitchFamily="2" charset="-78"/>
              <a:sym typeface="Symbol" panose="05050102010706020507" pitchFamily="18" charset="2"/>
            </a:rPr>
            <a:t>40= 52 lit = K.T</a:t>
          </a:r>
        </a:p>
      </dgm:t>
    </dgm:pt>
    <dgm:pt modelId="{1C51656B-D2C0-4DE5-8B40-2D4E7CBC899E}" type="parTrans" cxnId="{8DCB8CA0-6B27-4CCA-A122-B67062CAD99E}">
      <dgm:prSet/>
      <dgm:spPr/>
      <dgm:t>
        <a:bodyPr/>
        <a:lstStyle/>
        <a:p>
          <a:pPr algn="ctr"/>
          <a:endParaRPr lang="en-US" sz="2000" b="1">
            <a:cs typeface="B Nazanin" panose="00000400000000000000" pitchFamily="2" charset="-78"/>
          </a:endParaRPr>
        </a:p>
      </dgm:t>
    </dgm:pt>
    <dgm:pt modelId="{0E3B5C41-7322-4FB9-A8AD-64656CB4CDDE}" type="sibTrans" cxnId="{8DCB8CA0-6B27-4CCA-A122-B67062CAD99E}">
      <dgm:prSet/>
      <dgm:spPr/>
      <dgm:t>
        <a:bodyPr/>
        <a:lstStyle/>
        <a:p>
          <a:pPr algn="ctr"/>
          <a:endParaRPr lang="en-US" sz="2000" b="1">
            <a:cs typeface="B Nazanin" panose="00000400000000000000" pitchFamily="2" charset="-78"/>
          </a:endParaRPr>
        </a:p>
      </dgm:t>
    </dgm:pt>
    <dgm:pt modelId="{074D68ED-586B-4A85-A68E-BFAAF3BA4801}">
      <dgm:prSet custT="1"/>
      <dgm:spPr/>
      <dgm:t>
        <a:bodyPr/>
        <a:lstStyle/>
        <a:p>
          <a:pPr algn="ctr" rtl="1"/>
          <a:r>
            <a:rPr lang="en-US" sz="2000" b="1" dirty="0" smtClean="0">
              <a:cs typeface="B Nazanin" panose="00000400000000000000" pitchFamily="2" charset="-78"/>
              <a:sym typeface="Symbol" panose="05050102010706020507" pitchFamily="18" charset="2"/>
            </a:rPr>
            <a:t>K.T=52 lit=52000 mil</a:t>
          </a:r>
        </a:p>
      </dgm:t>
    </dgm:pt>
    <dgm:pt modelId="{8CCD4CEB-D8DA-4059-99CE-23AE3B16B5FA}" type="parTrans" cxnId="{C288D9CB-F24E-4445-9844-DECB36A39D13}">
      <dgm:prSet/>
      <dgm:spPr/>
      <dgm:t>
        <a:bodyPr/>
        <a:lstStyle/>
        <a:p>
          <a:pPr algn="ctr"/>
          <a:endParaRPr lang="en-US" sz="2000" b="1">
            <a:cs typeface="B Nazanin" panose="00000400000000000000" pitchFamily="2" charset="-78"/>
          </a:endParaRPr>
        </a:p>
      </dgm:t>
    </dgm:pt>
    <dgm:pt modelId="{3C614615-2A3C-42CD-AC45-3E0EAE91CE4D}" type="sibTrans" cxnId="{C288D9CB-F24E-4445-9844-DECB36A39D13}">
      <dgm:prSet/>
      <dgm:spPr/>
      <dgm:t>
        <a:bodyPr/>
        <a:lstStyle/>
        <a:p>
          <a:pPr algn="ctr"/>
          <a:endParaRPr lang="en-US" sz="2000" b="1">
            <a:cs typeface="B Nazanin" panose="00000400000000000000" pitchFamily="2" charset="-78"/>
          </a:endParaRPr>
        </a:p>
      </dgm:t>
    </dgm:pt>
    <dgm:pt modelId="{CEF76D46-1C4B-40B3-95C1-E380FA874253}">
      <dgm:prSet custT="1"/>
      <dgm:spPr/>
      <dgm:t>
        <a:bodyPr/>
        <a:lstStyle/>
        <a:p>
          <a:pPr algn="ctr" rtl="1"/>
          <a:r>
            <a:rPr lang="en-US" sz="2000" b="1" dirty="0" smtClean="0">
              <a:cs typeface="B Nazanin" panose="00000400000000000000" pitchFamily="2" charset="-78"/>
              <a:sym typeface="Symbol" panose="05050102010706020507" pitchFamily="18" charset="2"/>
            </a:rPr>
            <a:t>K= 52000/240= 216 mil/min </a:t>
          </a:r>
          <a:endParaRPr lang="fa-IR" sz="2000" b="1" dirty="0" smtClean="0">
            <a:cs typeface="B Nazanin" panose="00000400000000000000" pitchFamily="2" charset="-78"/>
            <a:sym typeface="Symbol" panose="05050102010706020507" pitchFamily="18" charset="2"/>
          </a:endParaRPr>
        </a:p>
        <a:p>
          <a:pPr algn="ctr" rtl="1"/>
          <a:endParaRPr lang="en-US" sz="2000" b="1" dirty="0" smtClean="0">
            <a:cs typeface="B Nazanin" panose="00000400000000000000" pitchFamily="2" charset="-78"/>
            <a:sym typeface="Symbol" panose="05050102010706020507" pitchFamily="18" charset="2"/>
          </a:endParaRPr>
        </a:p>
      </dgm:t>
    </dgm:pt>
    <dgm:pt modelId="{A845CD70-AD23-4204-9874-C786FC047D98}" type="parTrans" cxnId="{0A954B04-153A-4207-A49B-B22ECDA567C7}">
      <dgm:prSet/>
      <dgm:spPr/>
      <dgm:t>
        <a:bodyPr/>
        <a:lstStyle/>
        <a:p>
          <a:pPr algn="ctr"/>
          <a:endParaRPr lang="en-US" sz="2000" b="1">
            <a:cs typeface="B Nazanin" panose="00000400000000000000" pitchFamily="2" charset="-78"/>
          </a:endParaRPr>
        </a:p>
      </dgm:t>
    </dgm:pt>
    <dgm:pt modelId="{751B8FBC-E6FC-4EDA-AB9D-A8AF1B692E64}" type="sibTrans" cxnId="{0A954B04-153A-4207-A49B-B22ECDA567C7}">
      <dgm:prSet/>
      <dgm:spPr/>
      <dgm:t>
        <a:bodyPr/>
        <a:lstStyle/>
        <a:p>
          <a:pPr algn="ctr"/>
          <a:endParaRPr lang="en-US" sz="2000" b="1">
            <a:cs typeface="B Nazanin" panose="00000400000000000000" pitchFamily="2" charset="-78"/>
          </a:endParaRPr>
        </a:p>
      </dgm:t>
    </dgm:pt>
    <dgm:pt modelId="{63E822EB-0B72-459B-BFC8-2E1B50A4B988}">
      <dgm:prSet custT="1"/>
      <dgm:spPr/>
      <dgm:t>
        <a:bodyPr/>
        <a:lstStyle/>
        <a:p>
          <a:pPr algn="ctr" rtl="1"/>
          <a:r>
            <a:rPr lang="en-US" sz="2000" b="1" dirty="0" smtClean="0">
              <a:cs typeface="B Nazanin" panose="00000400000000000000" pitchFamily="2" charset="-78"/>
              <a:sym typeface="Symbol" panose="05050102010706020507" pitchFamily="18" charset="2"/>
            </a:rPr>
            <a:t>216 mil/min </a:t>
          </a:r>
          <a:r>
            <a:rPr lang="fa-IR" sz="2000" b="1" dirty="0" smtClean="0">
              <a:cs typeface="B Nazanin" panose="00000400000000000000" pitchFamily="2" charset="-78"/>
              <a:sym typeface="Symbol" panose="05050102010706020507" pitchFamily="18" charset="2"/>
            </a:rPr>
            <a:t> کلیرانس صافی مورد نیاز برای رسیدن به </a:t>
          </a:r>
          <a:r>
            <a:rPr lang="en-US" sz="2000" b="1" dirty="0" smtClean="0">
              <a:cs typeface="B Nazanin" panose="00000400000000000000" pitchFamily="2" charset="-78"/>
              <a:sym typeface="Symbol" panose="05050102010706020507" pitchFamily="18" charset="2"/>
            </a:rPr>
            <a:t>K.T/V=1.3</a:t>
          </a:r>
        </a:p>
      </dgm:t>
    </dgm:pt>
    <dgm:pt modelId="{08D2C091-35B5-48A8-8B80-FDF1B3683AB9}" type="parTrans" cxnId="{DCF44152-ACC1-4C64-86BC-17490EAAEDC1}">
      <dgm:prSet/>
      <dgm:spPr/>
      <dgm:t>
        <a:bodyPr/>
        <a:lstStyle/>
        <a:p>
          <a:pPr algn="ctr"/>
          <a:endParaRPr lang="en-US" sz="2000" b="1">
            <a:cs typeface="B Nazanin" panose="00000400000000000000" pitchFamily="2" charset="-78"/>
          </a:endParaRPr>
        </a:p>
      </dgm:t>
    </dgm:pt>
    <dgm:pt modelId="{1FE2ACFA-3011-4C95-86D2-38F5AE114425}" type="sibTrans" cxnId="{DCF44152-ACC1-4C64-86BC-17490EAAEDC1}">
      <dgm:prSet/>
      <dgm:spPr/>
      <dgm:t>
        <a:bodyPr/>
        <a:lstStyle/>
        <a:p>
          <a:pPr algn="ctr"/>
          <a:endParaRPr lang="en-US" sz="2000" b="1">
            <a:cs typeface="B Nazanin" panose="00000400000000000000" pitchFamily="2" charset="-78"/>
          </a:endParaRPr>
        </a:p>
      </dgm:t>
    </dgm:pt>
    <dgm:pt modelId="{A040A2C7-FE35-49A6-A752-1A717E02A421}" type="pres">
      <dgm:prSet presAssocID="{7637CB26-60A4-41F6-8F0B-79FC64B92A23}" presName="Name0" presStyleCnt="0">
        <dgm:presLayoutVars>
          <dgm:chMax val="7"/>
          <dgm:chPref val="7"/>
          <dgm:dir/>
          <dgm:animOne val="branch"/>
          <dgm:animLvl val="lvl"/>
        </dgm:presLayoutVars>
      </dgm:prSet>
      <dgm:spPr/>
      <dgm:t>
        <a:bodyPr/>
        <a:lstStyle/>
        <a:p>
          <a:endParaRPr lang="en-US"/>
        </a:p>
      </dgm:t>
    </dgm:pt>
    <dgm:pt modelId="{659D6330-487D-46F8-ABC2-33B8D1ACA3BD}" type="pres">
      <dgm:prSet presAssocID="{7810268D-84F8-4C0D-9E6B-5AC7EE05A39A}" presName="composite" presStyleCnt="0"/>
      <dgm:spPr/>
    </dgm:pt>
    <dgm:pt modelId="{E4B8F7B9-FF84-4624-9A5F-830B32091B96}" type="pres">
      <dgm:prSet presAssocID="{7810268D-84F8-4C0D-9E6B-5AC7EE05A39A}" presName="BackAccent" presStyleLbl="bgShp" presStyleIdx="0" presStyleCnt="3"/>
      <dgm:spPr/>
    </dgm:pt>
    <dgm:pt modelId="{EAC66F87-18B3-4A83-9587-2A9059F67B7E}" type="pres">
      <dgm:prSet presAssocID="{7810268D-84F8-4C0D-9E6B-5AC7EE05A39A}" presName="Accent" presStyleLbl="alignNode1" presStyleIdx="0" presStyleCnt="3"/>
      <dgm:spPr/>
    </dgm:pt>
    <dgm:pt modelId="{0080C088-0E66-459C-B478-55C7F8E959C8}" type="pres">
      <dgm:prSet presAssocID="{7810268D-84F8-4C0D-9E6B-5AC7EE05A39A}" presName="Child" presStyleLbl="revTx" presStyleIdx="0" presStyleCnt="6" custScaleX="113661">
        <dgm:presLayoutVars>
          <dgm:chMax val="0"/>
          <dgm:chPref val="0"/>
          <dgm:bulletEnabled val="1"/>
        </dgm:presLayoutVars>
      </dgm:prSet>
      <dgm:spPr/>
      <dgm:t>
        <a:bodyPr/>
        <a:lstStyle/>
        <a:p>
          <a:endParaRPr lang="en-US"/>
        </a:p>
      </dgm:t>
    </dgm:pt>
    <dgm:pt modelId="{5AC8908F-A308-4231-95BA-91D8A3E2EAF1}" type="pres">
      <dgm:prSet presAssocID="{7810268D-84F8-4C0D-9E6B-5AC7EE05A39A}" presName="Parent" presStyleLbl="revTx" presStyleIdx="1" presStyleCnt="6">
        <dgm:presLayoutVars>
          <dgm:chMax val="1"/>
          <dgm:chPref val="1"/>
          <dgm:bulletEnabled val="1"/>
        </dgm:presLayoutVars>
      </dgm:prSet>
      <dgm:spPr/>
      <dgm:t>
        <a:bodyPr/>
        <a:lstStyle/>
        <a:p>
          <a:endParaRPr lang="en-US"/>
        </a:p>
      </dgm:t>
    </dgm:pt>
    <dgm:pt modelId="{A20F482B-BF56-4F5A-BFFE-45401CF37B57}" type="pres">
      <dgm:prSet presAssocID="{1F175E72-1E3F-42B2-9F39-32B94739C0B6}" presName="sibTrans" presStyleCnt="0"/>
      <dgm:spPr/>
    </dgm:pt>
    <dgm:pt modelId="{F789DA15-47DD-4E34-966A-D4C18EBF0FB8}" type="pres">
      <dgm:prSet presAssocID="{093001DF-7130-43A0-AA39-0C072A20229A}" presName="composite" presStyleCnt="0"/>
      <dgm:spPr/>
    </dgm:pt>
    <dgm:pt modelId="{9A08ED26-4709-45DF-AACA-339BE484A217}" type="pres">
      <dgm:prSet presAssocID="{093001DF-7130-43A0-AA39-0C072A20229A}" presName="BackAccent" presStyleLbl="bgShp" presStyleIdx="1" presStyleCnt="3"/>
      <dgm:spPr/>
    </dgm:pt>
    <dgm:pt modelId="{0EEEC668-3BCD-4CC4-894A-F38FD386B129}" type="pres">
      <dgm:prSet presAssocID="{093001DF-7130-43A0-AA39-0C072A20229A}" presName="Accent" presStyleLbl="alignNode1" presStyleIdx="1" presStyleCnt="3"/>
      <dgm:spPr/>
    </dgm:pt>
    <dgm:pt modelId="{1E96ECE4-67A1-4CDB-91EC-B27EA8D04572}" type="pres">
      <dgm:prSet presAssocID="{093001DF-7130-43A0-AA39-0C072A20229A}" presName="Child" presStyleLbl="revTx" presStyleIdx="2" presStyleCnt="6" custScaleX="134860">
        <dgm:presLayoutVars>
          <dgm:chMax val="0"/>
          <dgm:chPref val="0"/>
          <dgm:bulletEnabled val="1"/>
        </dgm:presLayoutVars>
      </dgm:prSet>
      <dgm:spPr/>
      <dgm:t>
        <a:bodyPr/>
        <a:lstStyle/>
        <a:p>
          <a:endParaRPr lang="en-US"/>
        </a:p>
      </dgm:t>
    </dgm:pt>
    <dgm:pt modelId="{28355BE6-D5B3-46E4-8C11-4416A997108C}" type="pres">
      <dgm:prSet presAssocID="{093001DF-7130-43A0-AA39-0C072A20229A}" presName="Parent" presStyleLbl="revTx" presStyleIdx="3" presStyleCnt="6">
        <dgm:presLayoutVars>
          <dgm:chMax val="1"/>
          <dgm:chPref val="1"/>
          <dgm:bulletEnabled val="1"/>
        </dgm:presLayoutVars>
      </dgm:prSet>
      <dgm:spPr/>
      <dgm:t>
        <a:bodyPr/>
        <a:lstStyle/>
        <a:p>
          <a:endParaRPr lang="en-US"/>
        </a:p>
      </dgm:t>
    </dgm:pt>
    <dgm:pt modelId="{B726811E-3AA8-4E63-BDEE-1FAE9BF34AB5}" type="pres">
      <dgm:prSet presAssocID="{CD2F3216-4512-4622-971D-1B022841DB03}" presName="sibTrans" presStyleCnt="0"/>
      <dgm:spPr/>
    </dgm:pt>
    <dgm:pt modelId="{52278A6E-D62D-4093-B30E-B2449D344DFE}" type="pres">
      <dgm:prSet presAssocID="{701E1AA5-E697-437F-8321-140C120736E7}" presName="composite" presStyleCnt="0"/>
      <dgm:spPr/>
    </dgm:pt>
    <dgm:pt modelId="{99A36385-1FFE-4548-AD2D-11F0CD01B453}" type="pres">
      <dgm:prSet presAssocID="{701E1AA5-E697-437F-8321-140C120736E7}" presName="BackAccent" presStyleLbl="bgShp" presStyleIdx="2" presStyleCnt="3"/>
      <dgm:spPr/>
    </dgm:pt>
    <dgm:pt modelId="{B94C7C72-7B8E-482D-9E90-AFF5FADAD3B1}" type="pres">
      <dgm:prSet presAssocID="{701E1AA5-E697-437F-8321-140C120736E7}" presName="Accent" presStyleLbl="alignNode1" presStyleIdx="2" presStyleCnt="3"/>
      <dgm:spPr/>
    </dgm:pt>
    <dgm:pt modelId="{091E8B4A-0C2D-44AC-9DD0-E637FFB800D0}" type="pres">
      <dgm:prSet presAssocID="{701E1AA5-E697-437F-8321-140C120736E7}" presName="Child" presStyleLbl="revTx" presStyleIdx="4" presStyleCnt="6">
        <dgm:presLayoutVars>
          <dgm:chMax val="0"/>
          <dgm:chPref val="0"/>
          <dgm:bulletEnabled val="1"/>
        </dgm:presLayoutVars>
      </dgm:prSet>
      <dgm:spPr/>
      <dgm:t>
        <a:bodyPr/>
        <a:lstStyle/>
        <a:p>
          <a:endParaRPr lang="en-US"/>
        </a:p>
      </dgm:t>
    </dgm:pt>
    <dgm:pt modelId="{A029C7C8-71EB-4380-88D5-2E1D4188A8D0}" type="pres">
      <dgm:prSet presAssocID="{701E1AA5-E697-437F-8321-140C120736E7}" presName="Parent" presStyleLbl="revTx" presStyleIdx="5" presStyleCnt="6">
        <dgm:presLayoutVars>
          <dgm:chMax val="1"/>
          <dgm:chPref val="1"/>
          <dgm:bulletEnabled val="1"/>
        </dgm:presLayoutVars>
      </dgm:prSet>
      <dgm:spPr/>
      <dgm:t>
        <a:bodyPr/>
        <a:lstStyle/>
        <a:p>
          <a:endParaRPr lang="en-US"/>
        </a:p>
      </dgm:t>
    </dgm:pt>
  </dgm:ptLst>
  <dgm:cxnLst>
    <dgm:cxn modelId="{1413195C-7080-492E-9D48-E3B94ABD03D4}" type="presOf" srcId="{074D68ED-586B-4A85-A68E-BFAAF3BA4801}" destId="{0080C088-0E66-459C-B478-55C7F8E959C8}" srcOrd="0" destOrd="1" presId="urn:microsoft.com/office/officeart/2008/layout/IncreasingCircleProcess"/>
    <dgm:cxn modelId="{0598404F-0FDC-4F57-A806-AFEF3DE668CB}" srcId="{7637CB26-60A4-41F6-8F0B-79FC64B92A23}" destId="{701E1AA5-E697-437F-8321-140C120736E7}" srcOrd="2" destOrd="0" parTransId="{2E8D31A0-7F96-4DCD-94E9-0B3C157DABF4}" sibTransId="{0C1BB263-C4AC-4D47-B06C-7CDAF19B7394}"/>
    <dgm:cxn modelId="{7046520A-8B78-4712-BC15-F2B33AEF3E64}" srcId="{7637CB26-60A4-41F6-8F0B-79FC64B92A23}" destId="{7810268D-84F8-4C0D-9E6B-5AC7EE05A39A}" srcOrd="0" destOrd="0" parTransId="{E4906B5E-C8F7-42F9-BAE3-3387E4CE11B0}" sibTransId="{1F175E72-1E3F-42B2-9F39-32B94739C0B6}"/>
    <dgm:cxn modelId="{156C71B7-9925-480E-8D8C-A0942C990757}" srcId="{093001DF-7130-43A0-AA39-0C072A20229A}" destId="{883F510A-3FCA-4C4E-8454-DE11CD0ED9DE}" srcOrd="0" destOrd="0" parTransId="{D274B308-FB68-46C5-95DE-D9556DFC5F18}" sibTransId="{BDB574C4-D6F3-49E5-A79F-6C5F94F4ABF1}"/>
    <dgm:cxn modelId="{C288D9CB-F24E-4445-9844-DECB36A39D13}" srcId="{7810268D-84F8-4C0D-9E6B-5AC7EE05A39A}" destId="{074D68ED-586B-4A85-A68E-BFAAF3BA4801}" srcOrd="1" destOrd="0" parTransId="{8CCD4CEB-D8DA-4059-99CE-23AE3B16B5FA}" sibTransId="{3C614615-2A3C-42CD-AC45-3E0EAE91CE4D}"/>
    <dgm:cxn modelId="{29344890-3C10-41F2-B159-2042444D1F6E}" type="presOf" srcId="{093001DF-7130-43A0-AA39-0C072A20229A}" destId="{28355BE6-D5B3-46E4-8C11-4416A997108C}" srcOrd="0" destOrd="0" presId="urn:microsoft.com/office/officeart/2008/layout/IncreasingCircleProcess"/>
    <dgm:cxn modelId="{E5EE9D01-C2BF-4F6F-A8D8-C69AFB7851BE}" type="presOf" srcId="{ED7DDF35-525E-46CD-9B67-338A8F606802}" destId="{091E8B4A-0C2D-44AC-9DD0-E637FFB800D0}" srcOrd="0" destOrd="0" presId="urn:microsoft.com/office/officeart/2008/layout/IncreasingCircleProcess"/>
    <dgm:cxn modelId="{48B19F9D-7ECF-49BD-A02F-AB2E422D87CF}" type="presOf" srcId="{7810268D-84F8-4C0D-9E6B-5AC7EE05A39A}" destId="{5AC8908F-A308-4231-95BA-91D8A3E2EAF1}" srcOrd="0" destOrd="0" presId="urn:microsoft.com/office/officeart/2008/layout/IncreasingCircleProcess"/>
    <dgm:cxn modelId="{918E74C2-5A29-4280-A2B3-1B4851D2D960}" type="presOf" srcId="{7637CB26-60A4-41F6-8F0B-79FC64B92A23}" destId="{A040A2C7-FE35-49A6-A752-1A717E02A421}" srcOrd="0" destOrd="0" presId="urn:microsoft.com/office/officeart/2008/layout/IncreasingCircleProcess"/>
    <dgm:cxn modelId="{AA1A9F29-AEF3-4440-B13E-BE4471A4FBFB}" type="presOf" srcId="{701E1AA5-E697-437F-8321-140C120736E7}" destId="{A029C7C8-71EB-4380-88D5-2E1D4188A8D0}" srcOrd="0" destOrd="0" presId="urn:microsoft.com/office/officeart/2008/layout/IncreasingCircleProcess"/>
    <dgm:cxn modelId="{ED009DA2-B38C-402C-8CED-62721B019DD0}" type="presOf" srcId="{883F510A-3FCA-4C4E-8454-DE11CD0ED9DE}" destId="{1E96ECE4-67A1-4CDB-91EC-B27EA8D04572}" srcOrd="0" destOrd="0" presId="urn:microsoft.com/office/officeart/2008/layout/IncreasingCircleProcess"/>
    <dgm:cxn modelId="{06553F1C-BBDA-490E-A8D0-3658C6640174}" srcId="{7810268D-84F8-4C0D-9E6B-5AC7EE05A39A}" destId="{48EDB50B-4B79-4D21-9ED7-835EDF2926FD}" srcOrd="0" destOrd="0" parTransId="{762E2E48-372E-475B-828F-1E949830EE47}" sibTransId="{B8F08D56-12DC-4188-804A-2366780CA3BD}"/>
    <dgm:cxn modelId="{08BC67BB-B07B-4ED5-B37D-F2B58A58A3F1}" type="presOf" srcId="{63E822EB-0B72-459B-BFC8-2E1B50A4B988}" destId="{0080C088-0E66-459C-B478-55C7F8E959C8}" srcOrd="0" destOrd="3" presId="urn:microsoft.com/office/officeart/2008/layout/IncreasingCircleProcess"/>
    <dgm:cxn modelId="{7297A3E5-2B47-4065-BD67-A13D1EBF1CE8}" type="presOf" srcId="{4C9EA1A9-647E-4679-8C01-1B0F9E556F07}" destId="{1E96ECE4-67A1-4CDB-91EC-B27EA8D04572}" srcOrd="0" destOrd="1" presId="urn:microsoft.com/office/officeart/2008/layout/IncreasingCircleProcess"/>
    <dgm:cxn modelId="{0A954B04-153A-4207-A49B-B22ECDA567C7}" srcId="{7810268D-84F8-4C0D-9E6B-5AC7EE05A39A}" destId="{CEF76D46-1C4B-40B3-95C1-E380FA874253}" srcOrd="2" destOrd="0" parTransId="{A845CD70-AD23-4204-9874-C786FC047D98}" sibTransId="{751B8FBC-E6FC-4EDA-AB9D-A8AF1B692E64}"/>
    <dgm:cxn modelId="{DCF44152-ACC1-4C64-86BC-17490EAAEDC1}" srcId="{7810268D-84F8-4C0D-9E6B-5AC7EE05A39A}" destId="{63E822EB-0B72-459B-BFC8-2E1B50A4B988}" srcOrd="3" destOrd="0" parTransId="{08D2C091-35B5-48A8-8B80-FDF1B3683AB9}" sibTransId="{1FE2ACFA-3011-4C95-86D2-38F5AE114425}"/>
    <dgm:cxn modelId="{34DD8021-CB63-46A1-A735-5690EF6208E5}" srcId="{701E1AA5-E697-437F-8321-140C120736E7}" destId="{ED7DDF35-525E-46CD-9B67-338A8F606802}" srcOrd="0" destOrd="0" parTransId="{EA50362F-9CE8-49FB-BBD9-69C37A9C0136}" sibTransId="{0CE456F8-0864-49E9-B993-7AE0D585D60A}"/>
    <dgm:cxn modelId="{FF68B57D-661F-406E-BB83-415EDBF6CF3D}" type="presOf" srcId="{48EDB50B-4B79-4D21-9ED7-835EDF2926FD}" destId="{0080C088-0E66-459C-B478-55C7F8E959C8}" srcOrd="0" destOrd="0" presId="urn:microsoft.com/office/officeart/2008/layout/IncreasingCircleProcess"/>
    <dgm:cxn modelId="{8E979E6A-5C88-4C5E-9DE8-E76A17C0315A}" srcId="{7637CB26-60A4-41F6-8F0B-79FC64B92A23}" destId="{093001DF-7130-43A0-AA39-0C072A20229A}" srcOrd="1" destOrd="0" parTransId="{8CBC0682-7C13-4D0B-8571-5F45E8937E75}" sibTransId="{CD2F3216-4512-4622-971D-1B022841DB03}"/>
    <dgm:cxn modelId="{7081CCB3-3FDF-4281-8871-A5D80C226C5D}" type="presOf" srcId="{CEF76D46-1C4B-40B3-95C1-E380FA874253}" destId="{0080C088-0E66-459C-B478-55C7F8E959C8}" srcOrd="0" destOrd="2" presId="urn:microsoft.com/office/officeart/2008/layout/IncreasingCircleProcess"/>
    <dgm:cxn modelId="{8DCB8CA0-6B27-4CCA-A122-B67062CAD99E}" srcId="{093001DF-7130-43A0-AA39-0C072A20229A}" destId="{4C9EA1A9-647E-4679-8C01-1B0F9E556F07}" srcOrd="1" destOrd="0" parTransId="{1C51656B-D2C0-4DE5-8B40-2D4E7CBC899E}" sibTransId="{0E3B5C41-7322-4FB9-A8AD-64656CB4CDDE}"/>
    <dgm:cxn modelId="{C3A4CCB7-3596-4EC4-BE89-7A2D519F568B}" type="presParOf" srcId="{A040A2C7-FE35-49A6-A752-1A717E02A421}" destId="{659D6330-487D-46F8-ABC2-33B8D1ACA3BD}" srcOrd="0" destOrd="0" presId="urn:microsoft.com/office/officeart/2008/layout/IncreasingCircleProcess"/>
    <dgm:cxn modelId="{5A873F43-44AD-4E4E-B95B-8C270BFC2813}" type="presParOf" srcId="{659D6330-487D-46F8-ABC2-33B8D1ACA3BD}" destId="{E4B8F7B9-FF84-4624-9A5F-830B32091B96}" srcOrd="0" destOrd="0" presId="urn:microsoft.com/office/officeart/2008/layout/IncreasingCircleProcess"/>
    <dgm:cxn modelId="{F2753082-3604-4931-BF2F-D0343BB3683E}" type="presParOf" srcId="{659D6330-487D-46F8-ABC2-33B8D1ACA3BD}" destId="{EAC66F87-18B3-4A83-9587-2A9059F67B7E}" srcOrd="1" destOrd="0" presId="urn:microsoft.com/office/officeart/2008/layout/IncreasingCircleProcess"/>
    <dgm:cxn modelId="{479266BB-161B-4BBF-A021-1B2E5AAC9B00}" type="presParOf" srcId="{659D6330-487D-46F8-ABC2-33B8D1ACA3BD}" destId="{0080C088-0E66-459C-B478-55C7F8E959C8}" srcOrd="2" destOrd="0" presId="urn:microsoft.com/office/officeart/2008/layout/IncreasingCircleProcess"/>
    <dgm:cxn modelId="{82651FDC-135E-4D05-86B9-E043D94127D4}" type="presParOf" srcId="{659D6330-487D-46F8-ABC2-33B8D1ACA3BD}" destId="{5AC8908F-A308-4231-95BA-91D8A3E2EAF1}" srcOrd="3" destOrd="0" presId="urn:microsoft.com/office/officeart/2008/layout/IncreasingCircleProcess"/>
    <dgm:cxn modelId="{1E595E66-ADD5-4388-87F3-921D1D52477B}" type="presParOf" srcId="{A040A2C7-FE35-49A6-A752-1A717E02A421}" destId="{A20F482B-BF56-4F5A-BFFE-45401CF37B57}" srcOrd="1" destOrd="0" presId="urn:microsoft.com/office/officeart/2008/layout/IncreasingCircleProcess"/>
    <dgm:cxn modelId="{6A82681B-627C-47BB-9210-0A7009C1F242}" type="presParOf" srcId="{A040A2C7-FE35-49A6-A752-1A717E02A421}" destId="{F789DA15-47DD-4E34-966A-D4C18EBF0FB8}" srcOrd="2" destOrd="0" presId="urn:microsoft.com/office/officeart/2008/layout/IncreasingCircleProcess"/>
    <dgm:cxn modelId="{127BBF2A-F70F-4ED0-8042-DFE27277440F}" type="presParOf" srcId="{F789DA15-47DD-4E34-966A-D4C18EBF0FB8}" destId="{9A08ED26-4709-45DF-AACA-339BE484A217}" srcOrd="0" destOrd="0" presId="urn:microsoft.com/office/officeart/2008/layout/IncreasingCircleProcess"/>
    <dgm:cxn modelId="{0C0FFD70-D9AB-40D3-AB0D-3861393D2CA3}" type="presParOf" srcId="{F789DA15-47DD-4E34-966A-D4C18EBF0FB8}" destId="{0EEEC668-3BCD-4CC4-894A-F38FD386B129}" srcOrd="1" destOrd="0" presId="urn:microsoft.com/office/officeart/2008/layout/IncreasingCircleProcess"/>
    <dgm:cxn modelId="{DCF1EE41-643E-4749-A244-F25C79497462}" type="presParOf" srcId="{F789DA15-47DD-4E34-966A-D4C18EBF0FB8}" destId="{1E96ECE4-67A1-4CDB-91EC-B27EA8D04572}" srcOrd="2" destOrd="0" presId="urn:microsoft.com/office/officeart/2008/layout/IncreasingCircleProcess"/>
    <dgm:cxn modelId="{D6DB76C6-C326-451A-AB29-BD47BB514EFC}" type="presParOf" srcId="{F789DA15-47DD-4E34-966A-D4C18EBF0FB8}" destId="{28355BE6-D5B3-46E4-8C11-4416A997108C}" srcOrd="3" destOrd="0" presId="urn:microsoft.com/office/officeart/2008/layout/IncreasingCircleProcess"/>
    <dgm:cxn modelId="{6EAB9D69-83E1-4A3E-84F1-4EC387F7E79F}" type="presParOf" srcId="{A040A2C7-FE35-49A6-A752-1A717E02A421}" destId="{B726811E-3AA8-4E63-BDEE-1FAE9BF34AB5}" srcOrd="3" destOrd="0" presId="urn:microsoft.com/office/officeart/2008/layout/IncreasingCircleProcess"/>
    <dgm:cxn modelId="{8E67C959-D54B-43B1-9F22-68A3304D0366}" type="presParOf" srcId="{A040A2C7-FE35-49A6-A752-1A717E02A421}" destId="{52278A6E-D62D-4093-B30E-B2449D344DFE}" srcOrd="4" destOrd="0" presId="urn:microsoft.com/office/officeart/2008/layout/IncreasingCircleProcess"/>
    <dgm:cxn modelId="{147AA9CC-BC6A-458E-BA46-89B16853F2BC}" type="presParOf" srcId="{52278A6E-D62D-4093-B30E-B2449D344DFE}" destId="{99A36385-1FFE-4548-AD2D-11F0CD01B453}" srcOrd="0" destOrd="0" presId="urn:microsoft.com/office/officeart/2008/layout/IncreasingCircleProcess"/>
    <dgm:cxn modelId="{F9FD154B-DB9D-4430-9806-8013899522F5}" type="presParOf" srcId="{52278A6E-D62D-4093-B30E-B2449D344DFE}" destId="{B94C7C72-7B8E-482D-9E90-AFF5FADAD3B1}" srcOrd="1" destOrd="0" presId="urn:microsoft.com/office/officeart/2008/layout/IncreasingCircleProcess"/>
    <dgm:cxn modelId="{D6BEBCD1-5AE9-4F1F-AF87-A97316F19961}" type="presParOf" srcId="{52278A6E-D62D-4093-B30E-B2449D344DFE}" destId="{091E8B4A-0C2D-44AC-9DD0-E637FFB800D0}" srcOrd="2" destOrd="0" presId="urn:microsoft.com/office/officeart/2008/layout/IncreasingCircleProcess"/>
    <dgm:cxn modelId="{4D0EF259-15F5-440E-952C-63D3F7FCFCAF}" type="presParOf" srcId="{52278A6E-D62D-4093-B30E-B2449D344DFE}" destId="{A029C7C8-71EB-4380-88D5-2E1D4188A8D0}" srcOrd="3" destOrd="0" presId="urn:microsoft.com/office/officeart/2008/layout/Increasing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E4F17A-93CC-4EB4-BA36-F5359B9B33E7}" type="doc">
      <dgm:prSet loTypeId="urn:microsoft.com/office/officeart/2005/8/layout/hierarchy3" loCatId="list" qsTypeId="urn:microsoft.com/office/officeart/2005/8/quickstyle/3d1" qsCatId="3D" csTypeId="urn:microsoft.com/office/officeart/2005/8/colors/accent1_2" csCatId="accent1" phldr="1"/>
      <dgm:spPr/>
      <dgm:t>
        <a:bodyPr/>
        <a:lstStyle/>
        <a:p>
          <a:endParaRPr lang="en-US"/>
        </a:p>
      </dgm:t>
    </dgm:pt>
    <dgm:pt modelId="{A361251D-DFB0-4BA3-8D66-D921614F1CD5}">
      <dgm:prSet phldrT="[Text]" custT="1"/>
      <dgm:spPr/>
      <dgm:t>
        <a:bodyPr/>
        <a:lstStyle/>
        <a:p>
          <a:pPr rtl="1"/>
          <a:r>
            <a:rPr lang="en-US" sz="2400" b="1" dirty="0" smtClean="0">
              <a:cs typeface="B Nazanin" panose="00000400000000000000" pitchFamily="2" charset="-78"/>
              <a:sym typeface="Symbol" panose="05050102010706020507" pitchFamily="18" charset="2"/>
            </a:rPr>
            <a:t>KT/V </a:t>
          </a:r>
          <a:r>
            <a:rPr lang="fa-IR" sz="2400" b="1" dirty="0" smtClean="0">
              <a:cs typeface="B Nazanin" panose="00000400000000000000" pitchFamily="2" charset="-78"/>
              <a:sym typeface="Symbol" panose="05050102010706020507" pitchFamily="18" charset="2"/>
            </a:rPr>
            <a:t>: یک کمیت است که بیانگر کلیرانس اوره می باشد</a:t>
          </a:r>
          <a:endParaRPr lang="en-US" sz="2400" b="1" dirty="0">
            <a:cs typeface="B Nazanin" panose="00000400000000000000" pitchFamily="2" charset="-78"/>
          </a:endParaRPr>
        </a:p>
      </dgm:t>
    </dgm:pt>
    <dgm:pt modelId="{097BF157-DCA2-4231-AEC0-C1DDF701F619}" type="parTrans" cxnId="{F7264D8B-83AE-44B5-B55B-AF1CD085D627}">
      <dgm:prSet/>
      <dgm:spPr/>
      <dgm:t>
        <a:bodyPr/>
        <a:lstStyle/>
        <a:p>
          <a:pPr rtl="1"/>
          <a:endParaRPr lang="en-US" sz="2400" b="1">
            <a:cs typeface="B Nazanin" panose="00000400000000000000" pitchFamily="2" charset="-78"/>
          </a:endParaRPr>
        </a:p>
      </dgm:t>
    </dgm:pt>
    <dgm:pt modelId="{24594103-D5DA-4D07-8E48-76832A5B8C2C}" type="sibTrans" cxnId="{F7264D8B-83AE-44B5-B55B-AF1CD085D627}">
      <dgm:prSet/>
      <dgm:spPr/>
      <dgm:t>
        <a:bodyPr/>
        <a:lstStyle/>
        <a:p>
          <a:pPr rtl="1"/>
          <a:endParaRPr lang="en-US" sz="2400" b="1">
            <a:cs typeface="B Nazanin" panose="00000400000000000000" pitchFamily="2" charset="-78"/>
          </a:endParaRPr>
        </a:p>
      </dgm:t>
    </dgm:pt>
    <dgm:pt modelId="{ED22899A-261C-418A-A70C-84D6172A1397}">
      <dgm:prSet phldrT="[Text]" custT="1"/>
      <dgm:spPr/>
      <dgm:t>
        <a:bodyPr/>
        <a:lstStyle/>
        <a:p>
          <a:pPr rtl="1"/>
          <a:r>
            <a:rPr lang="en-US" sz="1800" b="1" dirty="0" smtClean="0">
              <a:cs typeface="B Nazanin" panose="00000400000000000000" pitchFamily="2" charset="-78"/>
              <a:sym typeface="Symbol" panose="05050102010706020507" pitchFamily="18" charset="2"/>
            </a:rPr>
            <a:t>K</a:t>
          </a:r>
          <a:r>
            <a:rPr lang="fa-IR" sz="1800" b="1" dirty="0" smtClean="0">
              <a:cs typeface="B Nazanin" panose="00000400000000000000" pitchFamily="2" charset="-78"/>
              <a:sym typeface="Symbol" panose="05050102010706020507" pitchFamily="18" charset="2"/>
            </a:rPr>
            <a:t>: کلیرانس دیالیزر برای اوره (</a:t>
          </a:r>
          <a:r>
            <a:rPr lang="en-US" sz="1800" b="1" dirty="0" smtClean="0">
              <a:cs typeface="B Nazanin" panose="00000400000000000000" pitchFamily="2" charset="-78"/>
              <a:sym typeface="Symbol" panose="05050102010706020507" pitchFamily="18" charset="2"/>
            </a:rPr>
            <a:t>mil/min</a:t>
          </a:r>
          <a:r>
            <a:rPr lang="fa-IR" sz="1800" b="1" dirty="0" smtClean="0">
              <a:cs typeface="B Nazanin" panose="00000400000000000000" pitchFamily="2" charset="-78"/>
              <a:sym typeface="Symbol" panose="05050102010706020507" pitchFamily="18" charset="2"/>
            </a:rPr>
            <a:t>) </a:t>
          </a:r>
          <a:endParaRPr lang="en-US" sz="1800" b="1" dirty="0">
            <a:cs typeface="B Nazanin" panose="00000400000000000000" pitchFamily="2" charset="-78"/>
          </a:endParaRPr>
        </a:p>
      </dgm:t>
    </dgm:pt>
    <dgm:pt modelId="{ECB48808-4BD5-4999-A62A-F522A6E87F85}" type="parTrans" cxnId="{9D2BF6C6-49DA-4E38-8CCA-E36C1ADDFAD6}">
      <dgm:prSet/>
      <dgm:spPr/>
      <dgm:t>
        <a:bodyPr/>
        <a:lstStyle/>
        <a:p>
          <a:pPr rtl="1"/>
          <a:endParaRPr lang="en-US" sz="2400" b="1">
            <a:cs typeface="B Nazanin" panose="00000400000000000000" pitchFamily="2" charset="-78"/>
          </a:endParaRPr>
        </a:p>
      </dgm:t>
    </dgm:pt>
    <dgm:pt modelId="{BB2876A7-3FE1-4D95-96F9-5B1B9DDFD820}" type="sibTrans" cxnId="{9D2BF6C6-49DA-4E38-8CCA-E36C1ADDFAD6}">
      <dgm:prSet/>
      <dgm:spPr/>
      <dgm:t>
        <a:bodyPr/>
        <a:lstStyle/>
        <a:p>
          <a:pPr rtl="1"/>
          <a:endParaRPr lang="en-US" sz="2400" b="1">
            <a:cs typeface="B Nazanin" panose="00000400000000000000" pitchFamily="2" charset="-78"/>
          </a:endParaRPr>
        </a:p>
      </dgm:t>
    </dgm:pt>
    <dgm:pt modelId="{C4980E02-ECE5-4238-972F-CCAFEC88C936}">
      <dgm:prSet phldrT="[Text]" custT="1"/>
      <dgm:spPr/>
      <dgm:t>
        <a:bodyPr/>
        <a:lstStyle/>
        <a:p>
          <a:pPr rtl="1"/>
          <a:r>
            <a:rPr lang="en-US" sz="1800" b="1" dirty="0" smtClean="0">
              <a:cs typeface="B Nazanin" panose="00000400000000000000" pitchFamily="2" charset="-78"/>
              <a:sym typeface="Symbol" panose="05050102010706020507" pitchFamily="18" charset="2"/>
            </a:rPr>
            <a:t>T</a:t>
          </a:r>
          <a:r>
            <a:rPr lang="fa-IR" sz="1800" b="1" dirty="0" smtClean="0">
              <a:cs typeface="B Nazanin" panose="00000400000000000000" pitchFamily="2" charset="-78"/>
              <a:sym typeface="Symbol" panose="05050102010706020507" pitchFamily="18" charset="2"/>
            </a:rPr>
            <a:t>: طول مدت دیالیز برحسب دقیقه</a:t>
          </a:r>
          <a:endParaRPr lang="en-US" sz="1800" b="1" dirty="0">
            <a:cs typeface="B Nazanin" panose="00000400000000000000" pitchFamily="2" charset="-78"/>
          </a:endParaRPr>
        </a:p>
      </dgm:t>
    </dgm:pt>
    <dgm:pt modelId="{CC660CC8-9BEE-40E8-AB9C-F1579AAAF96B}" type="parTrans" cxnId="{C33755F8-0B2E-41FD-BC89-0CF8DCE36E32}">
      <dgm:prSet/>
      <dgm:spPr/>
      <dgm:t>
        <a:bodyPr/>
        <a:lstStyle/>
        <a:p>
          <a:pPr rtl="1"/>
          <a:endParaRPr lang="en-US" sz="2400" b="1">
            <a:cs typeface="B Nazanin" panose="00000400000000000000" pitchFamily="2" charset="-78"/>
          </a:endParaRPr>
        </a:p>
      </dgm:t>
    </dgm:pt>
    <dgm:pt modelId="{F5C3B51C-FF6A-4217-A2A3-11CFFF48308A}" type="sibTrans" cxnId="{C33755F8-0B2E-41FD-BC89-0CF8DCE36E32}">
      <dgm:prSet/>
      <dgm:spPr/>
      <dgm:t>
        <a:bodyPr/>
        <a:lstStyle/>
        <a:p>
          <a:pPr rtl="1"/>
          <a:endParaRPr lang="en-US" sz="2400" b="1">
            <a:cs typeface="B Nazanin" panose="00000400000000000000" pitchFamily="2" charset="-78"/>
          </a:endParaRPr>
        </a:p>
      </dgm:t>
    </dgm:pt>
    <dgm:pt modelId="{DE708369-6838-439B-BDD8-2B4448955191}">
      <dgm:prSet phldrT="[Text]" custT="1"/>
      <dgm:spPr/>
      <dgm:t>
        <a:bodyPr/>
        <a:lstStyle/>
        <a:p>
          <a:pPr rtl="1"/>
          <a:r>
            <a:rPr lang="en-US" sz="2800" b="1" dirty="0" smtClean="0">
              <a:cs typeface="B Nazanin" panose="00000400000000000000" pitchFamily="2" charset="-78"/>
            </a:rPr>
            <a:t>URR</a:t>
          </a:r>
          <a:r>
            <a:rPr lang="fa-IR" sz="2800" b="1" dirty="0" smtClean="0">
              <a:cs typeface="B Nazanin" panose="00000400000000000000" pitchFamily="2" charset="-78"/>
            </a:rPr>
            <a:t>: نسبت کاهش اوره </a:t>
          </a:r>
          <a:endParaRPr lang="en-US" sz="2800" b="1" dirty="0">
            <a:cs typeface="B Nazanin" panose="00000400000000000000" pitchFamily="2" charset="-78"/>
          </a:endParaRPr>
        </a:p>
      </dgm:t>
    </dgm:pt>
    <dgm:pt modelId="{DABAF8E6-B904-475A-954C-DE8C56AC8ED9}" type="parTrans" cxnId="{722BC6EB-AE18-4605-8CD5-A8C7DD994D37}">
      <dgm:prSet/>
      <dgm:spPr/>
      <dgm:t>
        <a:bodyPr/>
        <a:lstStyle/>
        <a:p>
          <a:pPr rtl="1"/>
          <a:endParaRPr lang="en-US" sz="2400" b="1">
            <a:cs typeface="B Nazanin" panose="00000400000000000000" pitchFamily="2" charset="-78"/>
          </a:endParaRPr>
        </a:p>
      </dgm:t>
    </dgm:pt>
    <dgm:pt modelId="{165E03D4-417B-4A00-838B-6E263ED1DE90}" type="sibTrans" cxnId="{722BC6EB-AE18-4605-8CD5-A8C7DD994D37}">
      <dgm:prSet/>
      <dgm:spPr/>
      <dgm:t>
        <a:bodyPr/>
        <a:lstStyle/>
        <a:p>
          <a:pPr rtl="1"/>
          <a:endParaRPr lang="en-US" sz="2400" b="1">
            <a:cs typeface="B Nazanin" panose="00000400000000000000" pitchFamily="2" charset="-78"/>
          </a:endParaRPr>
        </a:p>
      </dgm:t>
    </dgm:pt>
    <dgm:pt modelId="{3561C320-4909-4DBB-91B7-E46AA2EA6E1F}">
      <dgm:prSet phldrT="[Text]" custT="1"/>
      <dgm:spPr/>
      <dgm:t>
        <a:bodyPr/>
        <a:lstStyle/>
        <a:p>
          <a:pPr rtl="1"/>
          <a:r>
            <a:rPr lang="en-US" sz="1800" b="1" dirty="0" smtClean="0">
              <a:cs typeface="B Nazanin" panose="00000400000000000000" pitchFamily="2" charset="-78"/>
            </a:rPr>
            <a:t>Pre Dialysis Bun = 100</a:t>
          </a:r>
          <a:endParaRPr lang="en-US" sz="1800" b="1" dirty="0">
            <a:cs typeface="B Nazanin" panose="00000400000000000000" pitchFamily="2" charset="-78"/>
          </a:endParaRPr>
        </a:p>
      </dgm:t>
    </dgm:pt>
    <dgm:pt modelId="{D6292FC4-6B06-4A92-9334-642C20FCEDA9}" type="parTrans" cxnId="{34255AAE-E75E-479B-98A0-04EDB0EC2D8C}">
      <dgm:prSet/>
      <dgm:spPr/>
      <dgm:t>
        <a:bodyPr/>
        <a:lstStyle/>
        <a:p>
          <a:pPr rtl="1"/>
          <a:endParaRPr lang="en-US" sz="2400" b="1">
            <a:cs typeface="B Nazanin" panose="00000400000000000000" pitchFamily="2" charset="-78"/>
          </a:endParaRPr>
        </a:p>
      </dgm:t>
    </dgm:pt>
    <dgm:pt modelId="{5DF4A280-60A4-48CB-9596-6ECFD18FD05E}" type="sibTrans" cxnId="{34255AAE-E75E-479B-98A0-04EDB0EC2D8C}">
      <dgm:prSet/>
      <dgm:spPr/>
      <dgm:t>
        <a:bodyPr/>
        <a:lstStyle/>
        <a:p>
          <a:pPr rtl="1"/>
          <a:endParaRPr lang="en-US" sz="2400" b="1">
            <a:cs typeface="B Nazanin" panose="00000400000000000000" pitchFamily="2" charset="-78"/>
          </a:endParaRPr>
        </a:p>
      </dgm:t>
    </dgm:pt>
    <dgm:pt modelId="{82AC0207-004E-4BC9-979C-32B493F222D4}">
      <dgm:prSet phldrT="[Text]" custT="1"/>
      <dgm:spPr/>
      <dgm:t>
        <a:bodyPr/>
        <a:lstStyle/>
        <a:p>
          <a:pPr rtl="1"/>
          <a:r>
            <a:rPr lang="en-US" sz="1800" b="1" dirty="0" smtClean="0">
              <a:cs typeface="B Nazanin" panose="00000400000000000000" pitchFamily="2" charset="-78"/>
            </a:rPr>
            <a:t>Post Dialysis Bun = 30 </a:t>
          </a:r>
          <a:endParaRPr lang="en-US" sz="1800" b="1" dirty="0">
            <a:cs typeface="B Nazanin" panose="00000400000000000000" pitchFamily="2" charset="-78"/>
          </a:endParaRPr>
        </a:p>
      </dgm:t>
    </dgm:pt>
    <dgm:pt modelId="{3CC99A54-E457-4ACE-BB74-9CF8FF12007B}" type="parTrans" cxnId="{DB179F5B-2A4F-40DB-AAF6-74AAA0D74331}">
      <dgm:prSet/>
      <dgm:spPr/>
      <dgm:t>
        <a:bodyPr/>
        <a:lstStyle/>
        <a:p>
          <a:pPr rtl="1"/>
          <a:endParaRPr lang="en-US" sz="2400" b="1">
            <a:cs typeface="B Nazanin" panose="00000400000000000000" pitchFamily="2" charset="-78"/>
          </a:endParaRPr>
        </a:p>
      </dgm:t>
    </dgm:pt>
    <dgm:pt modelId="{7FEB6049-CA7E-4CA1-BD59-B7F1EC299522}" type="sibTrans" cxnId="{DB179F5B-2A4F-40DB-AAF6-74AAA0D74331}">
      <dgm:prSet/>
      <dgm:spPr/>
      <dgm:t>
        <a:bodyPr/>
        <a:lstStyle/>
        <a:p>
          <a:pPr rtl="1"/>
          <a:endParaRPr lang="en-US" sz="2400" b="1">
            <a:cs typeface="B Nazanin" panose="00000400000000000000" pitchFamily="2" charset="-78"/>
          </a:endParaRPr>
        </a:p>
      </dgm:t>
    </dgm:pt>
    <dgm:pt modelId="{74060179-6889-47F6-B4B2-35CABF25E981}">
      <dgm:prSet custT="1"/>
      <dgm:spPr/>
      <dgm:t>
        <a:bodyPr/>
        <a:lstStyle/>
        <a:p>
          <a:pPr rtl="1"/>
          <a:r>
            <a:rPr lang="fa-IR" sz="2800" b="1" dirty="0" smtClean="0">
              <a:cs typeface="B Nazanin" panose="00000400000000000000" pitchFamily="2" charset="-78"/>
            </a:rPr>
            <a:t>روش های اندازه گیری کفایت دیالیز</a:t>
          </a:r>
          <a:endParaRPr lang="en-US" sz="2800" b="1" dirty="0">
            <a:cs typeface="B Nazanin" panose="00000400000000000000" pitchFamily="2" charset="-78"/>
          </a:endParaRPr>
        </a:p>
      </dgm:t>
    </dgm:pt>
    <dgm:pt modelId="{3B090904-6FB5-4ADE-9032-54C05FD28CB6}" type="parTrans" cxnId="{B5209B13-6C5A-4D8F-8146-6B22B69E42CE}">
      <dgm:prSet/>
      <dgm:spPr/>
      <dgm:t>
        <a:bodyPr/>
        <a:lstStyle/>
        <a:p>
          <a:pPr rtl="1"/>
          <a:endParaRPr lang="en-US" sz="2400" b="1">
            <a:cs typeface="B Nazanin" panose="00000400000000000000" pitchFamily="2" charset="-78"/>
          </a:endParaRPr>
        </a:p>
      </dgm:t>
    </dgm:pt>
    <dgm:pt modelId="{5441F7E1-753C-4832-82C1-0B1D2B94E93E}" type="sibTrans" cxnId="{B5209B13-6C5A-4D8F-8146-6B22B69E42CE}">
      <dgm:prSet/>
      <dgm:spPr/>
      <dgm:t>
        <a:bodyPr/>
        <a:lstStyle/>
        <a:p>
          <a:pPr rtl="1"/>
          <a:endParaRPr lang="en-US" sz="2400" b="1">
            <a:cs typeface="B Nazanin" panose="00000400000000000000" pitchFamily="2" charset="-78"/>
          </a:endParaRPr>
        </a:p>
      </dgm:t>
    </dgm:pt>
    <dgm:pt modelId="{0B76B98C-BFAC-48D2-B4E0-31C20BF43C19}">
      <dgm:prSet custT="1"/>
      <dgm:spPr/>
      <dgm:t>
        <a:bodyPr/>
        <a:lstStyle/>
        <a:p>
          <a:pPr rtl="1"/>
          <a:r>
            <a:rPr lang="en-US" sz="2800" b="1" dirty="0" smtClean="0">
              <a:cs typeface="B Nazanin" panose="00000400000000000000" pitchFamily="2" charset="-78"/>
            </a:rPr>
            <a:t>SP KT/V</a:t>
          </a:r>
          <a:endParaRPr lang="en-US" sz="2800" b="1" dirty="0">
            <a:cs typeface="B Nazanin" panose="00000400000000000000" pitchFamily="2" charset="-78"/>
          </a:endParaRPr>
        </a:p>
      </dgm:t>
    </dgm:pt>
    <dgm:pt modelId="{86A13B05-FFF9-4E56-B359-6CC7DDEDC082}" type="parTrans" cxnId="{B41966B7-F387-402E-9C7A-B3EC12BE37BA}">
      <dgm:prSet/>
      <dgm:spPr/>
      <dgm:t>
        <a:bodyPr/>
        <a:lstStyle/>
        <a:p>
          <a:pPr rtl="1"/>
          <a:endParaRPr lang="en-US" sz="2400" b="1">
            <a:cs typeface="B Nazanin" panose="00000400000000000000" pitchFamily="2" charset="-78"/>
          </a:endParaRPr>
        </a:p>
      </dgm:t>
    </dgm:pt>
    <dgm:pt modelId="{302F806E-82A2-4587-942B-20B51A3D5E1A}" type="sibTrans" cxnId="{B41966B7-F387-402E-9C7A-B3EC12BE37BA}">
      <dgm:prSet/>
      <dgm:spPr/>
      <dgm:t>
        <a:bodyPr/>
        <a:lstStyle/>
        <a:p>
          <a:pPr rtl="1"/>
          <a:endParaRPr lang="en-US" sz="2400" b="1">
            <a:cs typeface="B Nazanin" panose="00000400000000000000" pitchFamily="2" charset="-78"/>
          </a:endParaRPr>
        </a:p>
      </dgm:t>
    </dgm:pt>
    <dgm:pt modelId="{E803DC5A-EBAF-4355-B25E-7077C1981897}">
      <dgm:prSet custT="1"/>
      <dgm:spPr/>
      <dgm:t>
        <a:bodyPr/>
        <a:lstStyle/>
        <a:p>
          <a:pPr rtl="1"/>
          <a:r>
            <a:rPr lang="en-US" sz="2800" b="1" dirty="0" smtClean="0">
              <a:cs typeface="B Nazanin" panose="00000400000000000000" pitchFamily="2" charset="-78"/>
            </a:rPr>
            <a:t>URR</a:t>
          </a:r>
          <a:endParaRPr lang="en-US" sz="1800" b="1" dirty="0">
            <a:cs typeface="B Nazanin" panose="00000400000000000000" pitchFamily="2" charset="-78"/>
          </a:endParaRPr>
        </a:p>
      </dgm:t>
    </dgm:pt>
    <dgm:pt modelId="{02AD2221-2346-4E72-9F9E-C3E8B3BAAA84}" type="parTrans" cxnId="{5FC0FBAF-528F-45A7-A00C-7ABFB7D0C798}">
      <dgm:prSet/>
      <dgm:spPr/>
      <dgm:t>
        <a:bodyPr/>
        <a:lstStyle/>
        <a:p>
          <a:pPr rtl="1"/>
          <a:endParaRPr lang="en-US" sz="2400" b="1">
            <a:cs typeface="B Nazanin" panose="00000400000000000000" pitchFamily="2" charset="-78"/>
          </a:endParaRPr>
        </a:p>
      </dgm:t>
    </dgm:pt>
    <dgm:pt modelId="{A907693A-B6F7-4FA9-8FB0-06BD6114B4A7}" type="sibTrans" cxnId="{5FC0FBAF-528F-45A7-A00C-7ABFB7D0C798}">
      <dgm:prSet/>
      <dgm:spPr/>
      <dgm:t>
        <a:bodyPr/>
        <a:lstStyle/>
        <a:p>
          <a:pPr rtl="1"/>
          <a:endParaRPr lang="en-US" sz="2400" b="1">
            <a:cs typeface="B Nazanin" panose="00000400000000000000" pitchFamily="2" charset="-78"/>
          </a:endParaRPr>
        </a:p>
      </dgm:t>
    </dgm:pt>
    <dgm:pt modelId="{9F1F4482-B8EA-4848-BB0C-1FCC5CCDCA26}">
      <dgm:prSet custT="1"/>
      <dgm:spPr/>
      <dgm:t>
        <a:bodyPr/>
        <a:lstStyle/>
        <a:p>
          <a:pPr rtl="1"/>
          <a:r>
            <a:rPr lang="en-US" sz="2800" b="1" dirty="0" smtClean="0">
              <a:cs typeface="B Nazanin" panose="00000400000000000000" pitchFamily="2" charset="-78"/>
            </a:rPr>
            <a:t>E KT/V</a:t>
          </a:r>
          <a:r>
            <a:rPr lang="fa-IR" sz="2800" b="1" dirty="0" smtClean="0">
              <a:cs typeface="B Nazanin" panose="00000400000000000000" pitchFamily="2" charset="-78"/>
            </a:rPr>
            <a:t> </a:t>
          </a:r>
          <a:endParaRPr lang="en-US" sz="2800" b="1" dirty="0">
            <a:cs typeface="B Nazanin" panose="00000400000000000000" pitchFamily="2" charset="-78"/>
          </a:endParaRPr>
        </a:p>
      </dgm:t>
    </dgm:pt>
    <dgm:pt modelId="{F5813619-A0C2-49C7-84F2-4B83D4E1ED63}" type="parTrans" cxnId="{222E1301-E1A1-46C9-AA15-03282580A0B0}">
      <dgm:prSet/>
      <dgm:spPr/>
      <dgm:t>
        <a:bodyPr/>
        <a:lstStyle/>
        <a:p>
          <a:pPr rtl="1"/>
          <a:endParaRPr lang="en-US" sz="2400" b="1">
            <a:cs typeface="B Nazanin" panose="00000400000000000000" pitchFamily="2" charset="-78"/>
          </a:endParaRPr>
        </a:p>
      </dgm:t>
    </dgm:pt>
    <dgm:pt modelId="{88C1EAF3-737F-42B6-B4E5-624B32A84FBA}" type="sibTrans" cxnId="{222E1301-E1A1-46C9-AA15-03282580A0B0}">
      <dgm:prSet/>
      <dgm:spPr/>
      <dgm:t>
        <a:bodyPr/>
        <a:lstStyle/>
        <a:p>
          <a:pPr rtl="1"/>
          <a:endParaRPr lang="en-US" sz="2400" b="1">
            <a:cs typeface="B Nazanin" panose="00000400000000000000" pitchFamily="2" charset="-78"/>
          </a:endParaRPr>
        </a:p>
      </dgm:t>
    </dgm:pt>
    <dgm:pt modelId="{E0AFF473-0663-4BAD-9BB5-4A3B15366D9A}">
      <dgm:prSet custT="1"/>
      <dgm:spPr/>
      <dgm:t>
        <a:bodyPr/>
        <a:lstStyle/>
        <a:p>
          <a:pPr rtl="1"/>
          <a:r>
            <a:rPr lang="en-US" sz="1800" b="1" dirty="0" smtClean="0">
              <a:cs typeface="B Nazanin" panose="00000400000000000000" pitchFamily="2" charset="-78"/>
            </a:rPr>
            <a:t>URR = (100 </a:t>
          </a:r>
          <a:r>
            <a:rPr lang="en-US" sz="1800" b="1" dirty="0" smtClean="0">
              <a:cs typeface="B Nazanin" panose="00000400000000000000" pitchFamily="2" charset="-78"/>
              <a:sym typeface="Symbol" panose="05050102010706020507" pitchFamily="18" charset="2"/>
            </a:rPr>
            <a:t>30) /100= 70/100= 0.7= 70</a:t>
          </a:r>
          <a:endParaRPr lang="en-US" sz="1800" b="1" dirty="0">
            <a:cs typeface="B Nazanin" panose="00000400000000000000" pitchFamily="2" charset="-78"/>
          </a:endParaRPr>
        </a:p>
      </dgm:t>
    </dgm:pt>
    <dgm:pt modelId="{09CC655E-9EFE-4D7B-97A9-27463316C4F5}" type="parTrans" cxnId="{0ACBA94B-F7E5-406C-A74A-CC1B0214DAE0}">
      <dgm:prSet/>
      <dgm:spPr/>
      <dgm:t>
        <a:bodyPr/>
        <a:lstStyle/>
        <a:p>
          <a:pPr rtl="1"/>
          <a:endParaRPr lang="en-US" sz="2400" b="1">
            <a:cs typeface="B Nazanin" panose="00000400000000000000" pitchFamily="2" charset="-78"/>
          </a:endParaRPr>
        </a:p>
      </dgm:t>
    </dgm:pt>
    <dgm:pt modelId="{B7CF95A1-FA06-4CF8-BE28-F6659D2FB6BA}" type="sibTrans" cxnId="{0ACBA94B-F7E5-406C-A74A-CC1B0214DAE0}">
      <dgm:prSet/>
      <dgm:spPr/>
      <dgm:t>
        <a:bodyPr/>
        <a:lstStyle/>
        <a:p>
          <a:pPr rtl="1"/>
          <a:endParaRPr lang="en-US" sz="2400" b="1">
            <a:cs typeface="B Nazanin" panose="00000400000000000000" pitchFamily="2" charset="-78"/>
          </a:endParaRPr>
        </a:p>
      </dgm:t>
    </dgm:pt>
    <dgm:pt modelId="{3B7C6969-2C0F-4FCF-B397-279599D116B7}">
      <dgm:prSet custT="1"/>
      <dgm:spPr/>
      <dgm:t>
        <a:bodyPr/>
        <a:lstStyle/>
        <a:p>
          <a:pPr rtl="1"/>
          <a:r>
            <a:rPr lang="en-US" sz="1800" b="1" dirty="0" smtClean="0">
              <a:cs typeface="B Nazanin" panose="00000400000000000000" pitchFamily="2" charset="-78"/>
              <a:sym typeface="Symbol" panose="05050102010706020507" pitchFamily="18" charset="2"/>
            </a:rPr>
            <a:t>V</a:t>
          </a:r>
          <a:r>
            <a:rPr lang="fa-IR" sz="1800" b="1" dirty="0" smtClean="0">
              <a:cs typeface="B Nazanin" panose="00000400000000000000" pitchFamily="2" charset="-78"/>
              <a:sym typeface="Symbol" panose="05050102010706020507" pitchFamily="18" charset="2"/>
            </a:rPr>
            <a:t>: اوره منتشره در کل مایعات بدن ( </a:t>
          </a:r>
          <a:r>
            <a:rPr lang="en-US" sz="1800" b="1" dirty="0" smtClean="0">
              <a:cs typeface="B Nazanin" panose="00000400000000000000" pitchFamily="2" charset="-78"/>
              <a:sym typeface="Symbol" panose="05050102010706020507" pitchFamily="18" charset="2"/>
            </a:rPr>
            <a:t>Volume</a:t>
          </a:r>
          <a:r>
            <a:rPr lang="fa-IR" sz="1800" b="1" dirty="0" smtClean="0">
              <a:cs typeface="B Nazanin" panose="00000400000000000000" pitchFamily="2" charset="-78"/>
              <a:sym typeface="Symbol" panose="05050102010706020507" pitchFamily="18" charset="2"/>
            </a:rPr>
            <a:t>  </a:t>
          </a:r>
          <a:r>
            <a:rPr lang="en-US" sz="1800" b="1" dirty="0" smtClean="0">
              <a:cs typeface="B Nazanin" panose="00000400000000000000" pitchFamily="2" charset="-78"/>
              <a:sym typeface="Symbol" panose="05050102010706020507" pitchFamily="18" charset="2"/>
            </a:rPr>
            <a:t>Distribution</a:t>
          </a:r>
          <a:r>
            <a:rPr lang="fa-IR" sz="1800" b="1" dirty="0" smtClean="0">
              <a:cs typeface="B Nazanin" panose="00000400000000000000" pitchFamily="2" charset="-78"/>
              <a:sym typeface="Symbol" panose="05050102010706020507" pitchFamily="18" charset="2"/>
            </a:rPr>
            <a:t>) بر حسب میلی لیتر</a:t>
          </a:r>
          <a:endParaRPr lang="en-US" sz="1800" b="1" dirty="0">
            <a:cs typeface="B Nazanin" panose="00000400000000000000" pitchFamily="2" charset="-78"/>
          </a:endParaRPr>
        </a:p>
      </dgm:t>
    </dgm:pt>
    <dgm:pt modelId="{19EC87C2-9C49-4849-B9D9-832D8E0AC8A6}" type="parTrans" cxnId="{30B15F94-F6BA-4845-A85E-54305BE371BF}">
      <dgm:prSet/>
      <dgm:spPr/>
      <dgm:t>
        <a:bodyPr/>
        <a:lstStyle/>
        <a:p>
          <a:endParaRPr lang="en-US" sz="2400" b="1">
            <a:cs typeface="B Nazanin" panose="00000400000000000000" pitchFamily="2" charset="-78"/>
          </a:endParaRPr>
        </a:p>
      </dgm:t>
    </dgm:pt>
    <dgm:pt modelId="{6B389F02-2DC0-44D2-BF5B-8700D5FC36EA}" type="sibTrans" cxnId="{30B15F94-F6BA-4845-A85E-54305BE371BF}">
      <dgm:prSet/>
      <dgm:spPr/>
      <dgm:t>
        <a:bodyPr/>
        <a:lstStyle/>
        <a:p>
          <a:endParaRPr lang="en-US" sz="2400" b="1">
            <a:cs typeface="B Nazanin" panose="00000400000000000000" pitchFamily="2" charset="-78"/>
          </a:endParaRPr>
        </a:p>
      </dgm:t>
    </dgm:pt>
    <dgm:pt modelId="{7AD03937-143C-4F33-B081-03105F5D48B5}" type="pres">
      <dgm:prSet presAssocID="{D5E4F17A-93CC-4EB4-BA36-F5359B9B33E7}" presName="diagram" presStyleCnt="0">
        <dgm:presLayoutVars>
          <dgm:chPref val="1"/>
          <dgm:dir/>
          <dgm:animOne val="branch"/>
          <dgm:animLvl val="lvl"/>
          <dgm:resizeHandles/>
        </dgm:presLayoutVars>
      </dgm:prSet>
      <dgm:spPr/>
      <dgm:t>
        <a:bodyPr/>
        <a:lstStyle/>
        <a:p>
          <a:endParaRPr lang="en-US"/>
        </a:p>
      </dgm:t>
    </dgm:pt>
    <dgm:pt modelId="{0FB84757-06CF-464C-909E-E8D28205C8F2}" type="pres">
      <dgm:prSet presAssocID="{A361251D-DFB0-4BA3-8D66-D921614F1CD5}" presName="root" presStyleCnt="0"/>
      <dgm:spPr/>
    </dgm:pt>
    <dgm:pt modelId="{A7024FF8-414C-4EEF-BD26-FA66560DA175}" type="pres">
      <dgm:prSet presAssocID="{A361251D-DFB0-4BA3-8D66-D921614F1CD5}" presName="rootComposite" presStyleCnt="0"/>
      <dgm:spPr/>
    </dgm:pt>
    <dgm:pt modelId="{09926911-2BAF-4ED9-9E5F-4A8EE517B9F0}" type="pres">
      <dgm:prSet presAssocID="{A361251D-DFB0-4BA3-8D66-D921614F1CD5}" presName="rootText" presStyleLbl="node1" presStyleIdx="0" presStyleCnt="3"/>
      <dgm:spPr/>
      <dgm:t>
        <a:bodyPr/>
        <a:lstStyle/>
        <a:p>
          <a:endParaRPr lang="en-US"/>
        </a:p>
      </dgm:t>
    </dgm:pt>
    <dgm:pt modelId="{9B5B6BB3-6293-4004-AD7D-897C7925219D}" type="pres">
      <dgm:prSet presAssocID="{A361251D-DFB0-4BA3-8D66-D921614F1CD5}" presName="rootConnector" presStyleLbl="node1" presStyleIdx="0" presStyleCnt="3"/>
      <dgm:spPr/>
      <dgm:t>
        <a:bodyPr/>
        <a:lstStyle/>
        <a:p>
          <a:endParaRPr lang="en-US"/>
        </a:p>
      </dgm:t>
    </dgm:pt>
    <dgm:pt modelId="{87F8F41C-05E2-4CAE-95CE-4A3C166399AE}" type="pres">
      <dgm:prSet presAssocID="{A361251D-DFB0-4BA3-8D66-D921614F1CD5}" presName="childShape" presStyleCnt="0"/>
      <dgm:spPr/>
    </dgm:pt>
    <dgm:pt modelId="{A50CA769-1BA3-4F4A-941D-ABA1A2184A41}" type="pres">
      <dgm:prSet presAssocID="{ECB48808-4BD5-4999-A62A-F522A6E87F85}" presName="Name13" presStyleLbl="parChTrans1D2" presStyleIdx="0" presStyleCnt="9"/>
      <dgm:spPr/>
      <dgm:t>
        <a:bodyPr/>
        <a:lstStyle/>
        <a:p>
          <a:endParaRPr lang="en-US"/>
        </a:p>
      </dgm:t>
    </dgm:pt>
    <dgm:pt modelId="{02F2B11B-A898-41F9-8563-74F30726B0D2}" type="pres">
      <dgm:prSet presAssocID="{ED22899A-261C-418A-A70C-84D6172A1397}" presName="childText" presStyleLbl="bgAcc1" presStyleIdx="0" presStyleCnt="9">
        <dgm:presLayoutVars>
          <dgm:bulletEnabled val="1"/>
        </dgm:presLayoutVars>
      </dgm:prSet>
      <dgm:spPr/>
      <dgm:t>
        <a:bodyPr/>
        <a:lstStyle/>
        <a:p>
          <a:endParaRPr lang="en-US"/>
        </a:p>
      </dgm:t>
    </dgm:pt>
    <dgm:pt modelId="{A2220437-16D2-4CD0-A327-A3A6C6B6A53D}" type="pres">
      <dgm:prSet presAssocID="{CC660CC8-9BEE-40E8-AB9C-F1579AAAF96B}" presName="Name13" presStyleLbl="parChTrans1D2" presStyleIdx="1" presStyleCnt="9"/>
      <dgm:spPr/>
      <dgm:t>
        <a:bodyPr/>
        <a:lstStyle/>
        <a:p>
          <a:endParaRPr lang="en-US"/>
        </a:p>
      </dgm:t>
    </dgm:pt>
    <dgm:pt modelId="{06B3FEDA-2B4B-44E2-ADB1-9FC3B1B21142}" type="pres">
      <dgm:prSet presAssocID="{C4980E02-ECE5-4238-972F-CCAFEC88C936}" presName="childText" presStyleLbl="bgAcc1" presStyleIdx="1" presStyleCnt="9">
        <dgm:presLayoutVars>
          <dgm:bulletEnabled val="1"/>
        </dgm:presLayoutVars>
      </dgm:prSet>
      <dgm:spPr/>
      <dgm:t>
        <a:bodyPr/>
        <a:lstStyle/>
        <a:p>
          <a:endParaRPr lang="en-US"/>
        </a:p>
      </dgm:t>
    </dgm:pt>
    <dgm:pt modelId="{380D2C1A-66AE-44F6-9814-BACC87F2693A}" type="pres">
      <dgm:prSet presAssocID="{19EC87C2-9C49-4849-B9D9-832D8E0AC8A6}" presName="Name13" presStyleLbl="parChTrans1D2" presStyleIdx="2" presStyleCnt="9"/>
      <dgm:spPr/>
      <dgm:t>
        <a:bodyPr/>
        <a:lstStyle/>
        <a:p>
          <a:endParaRPr lang="en-US"/>
        </a:p>
      </dgm:t>
    </dgm:pt>
    <dgm:pt modelId="{9F4712FC-948E-4297-A887-447BC0027E03}" type="pres">
      <dgm:prSet presAssocID="{3B7C6969-2C0F-4FCF-B397-279599D116B7}" presName="childText" presStyleLbl="bgAcc1" presStyleIdx="2" presStyleCnt="9">
        <dgm:presLayoutVars>
          <dgm:bulletEnabled val="1"/>
        </dgm:presLayoutVars>
      </dgm:prSet>
      <dgm:spPr/>
      <dgm:t>
        <a:bodyPr/>
        <a:lstStyle/>
        <a:p>
          <a:endParaRPr lang="en-US"/>
        </a:p>
      </dgm:t>
    </dgm:pt>
    <dgm:pt modelId="{9A1A1AE0-8D74-445D-9FD7-54EFADF875A9}" type="pres">
      <dgm:prSet presAssocID="{DE708369-6838-439B-BDD8-2B4448955191}" presName="root" presStyleCnt="0"/>
      <dgm:spPr/>
    </dgm:pt>
    <dgm:pt modelId="{11FAF682-0678-43D6-BF34-BA1C999B38EC}" type="pres">
      <dgm:prSet presAssocID="{DE708369-6838-439B-BDD8-2B4448955191}" presName="rootComposite" presStyleCnt="0"/>
      <dgm:spPr/>
    </dgm:pt>
    <dgm:pt modelId="{B939828E-1142-4A6A-93AC-BDB6F0172088}" type="pres">
      <dgm:prSet presAssocID="{DE708369-6838-439B-BDD8-2B4448955191}" presName="rootText" presStyleLbl="node1" presStyleIdx="1" presStyleCnt="3"/>
      <dgm:spPr/>
      <dgm:t>
        <a:bodyPr/>
        <a:lstStyle/>
        <a:p>
          <a:endParaRPr lang="en-US"/>
        </a:p>
      </dgm:t>
    </dgm:pt>
    <dgm:pt modelId="{FF127EFA-9581-41C5-89C4-27371B400A44}" type="pres">
      <dgm:prSet presAssocID="{DE708369-6838-439B-BDD8-2B4448955191}" presName="rootConnector" presStyleLbl="node1" presStyleIdx="1" presStyleCnt="3"/>
      <dgm:spPr/>
      <dgm:t>
        <a:bodyPr/>
        <a:lstStyle/>
        <a:p>
          <a:endParaRPr lang="en-US"/>
        </a:p>
      </dgm:t>
    </dgm:pt>
    <dgm:pt modelId="{42D504D7-F10C-4669-B3C2-E2ED0A8D3B33}" type="pres">
      <dgm:prSet presAssocID="{DE708369-6838-439B-BDD8-2B4448955191}" presName="childShape" presStyleCnt="0"/>
      <dgm:spPr/>
    </dgm:pt>
    <dgm:pt modelId="{DE03B1D7-7D65-4FA7-8186-392E46ECFBDD}" type="pres">
      <dgm:prSet presAssocID="{D6292FC4-6B06-4A92-9334-642C20FCEDA9}" presName="Name13" presStyleLbl="parChTrans1D2" presStyleIdx="3" presStyleCnt="9"/>
      <dgm:spPr/>
      <dgm:t>
        <a:bodyPr/>
        <a:lstStyle/>
        <a:p>
          <a:endParaRPr lang="en-US"/>
        </a:p>
      </dgm:t>
    </dgm:pt>
    <dgm:pt modelId="{2ABFC6EB-0661-4489-98DA-B23D361DB1CA}" type="pres">
      <dgm:prSet presAssocID="{3561C320-4909-4DBB-91B7-E46AA2EA6E1F}" presName="childText" presStyleLbl="bgAcc1" presStyleIdx="3" presStyleCnt="9">
        <dgm:presLayoutVars>
          <dgm:bulletEnabled val="1"/>
        </dgm:presLayoutVars>
      </dgm:prSet>
      <dgm:spPr/>
      <dgm:t>
        <a:bodyPr/>
        <a:lstStyle/>
        <a:p>
          <a:endParaRPr lang="en-US"/>
        </a:p>
      </dgm:t>
    </dgm:pt>
    <dgm:pt modelId="{ED7DBF6F-4A27-4074-A62D-B1A6711C4628}" type="pres">
      <dgm:prSet presAssocID="{3CC99A54-E457-4ACE-BB74-9CF8FF12007B}" presName="Name13" presStyleLbl="parChTrans1D2" presStyleIdx="4" presStyleCnt="9"/>
      <dgm:spPr/>
      <dgm:t>
        <a:bodyPr/>
        <a:lstStyle/>
        <a:p>
          <a:endParaRPr lang="en-US"/>
        </a:p>
      </dgm:t>
    </dgm:pt>
    <dgm:pt modelId="{3FA53752-69BE-4E8E-9044-ACF9739CAF39}" type="pres">
      <dgm:prSet presAssocID="{82AC0207-004E-4BC9-979C-32B493F222D4}" presName="childText" presStyleLbl="bgAcc1" presStyleIdx="4" presStyleCnt="9">
        <dgm:presLayoutVars>
          <dgm:bulletEnabled val="1"/>
        </dgm:presLayoutVars>
      </dgm:prSet>
      <dgm:spPr/>
      <dgm:t>
        <a:bodyPr/>
        <a:lstStyle/>
        <a:p>
          <a:endParaRPr lang="en-US"/>
        </a:p>
      </dgm:t>
    </dgm:pt>
    <dgm:pt modelId="{6A09109F-3655-4C47-ABB6-A5E548F1D70E}" type="pres">
      <dgm:prSet presAssocID="{09CC655E-9EFE-4D7B-97A9-27463316C4F5}" presName="Name13" presStyleLbl="parChTrans1D2" presStyleIdx="5" presStyleCnt="9"/>
      <dgm:spPr/>
      <dgm:t>
        <a:bodyPr/>
        <a:lstStyle/>
        <a:p>
          <a:endParaRPr lang="en-US"/>
        </a:p>
      </dgm:t>
    </dgm:pt>
    <dgm:pt modelId="{76C6A9B3-F5B5-4FEE-BC9C-38CE4E9D2E3F}" type="pres">
      <dgm:prSet presAssocID="{E0AFF473-0663-4BAD-9BB5-4A3B15366D9A}" presName="childText" presStyleLbl="bgAcc1" presStyleIdx="5" presStyleCnt="9">
        <dgm:presLayoutVars>
          <dgm:bulletEnabled val="1"/>
        </dgm:presLayoutVars>
      </dgm:prSet>
      <dgm:spPr/>
      <dgm:t>
        <a:bodyPr/>
        <a:lstStyle/>
        <a:p>
          <a:endParaRPr lang="en-US"/>
        </a:p>
      </dgm:t>
    </dgm:pt>
    <dgm:pt modelId="{0069E2F5-9208-49B7-B4FB-7354CC4CDC3D}" type="pres">
      <dgm:prSet presAssocID="{74060179-6889-47F6-B4B2-35CABF25E981}" presName="root" presStyleCnt="0"/>
      <dgm:spPr/>
    </dgm:pt>
    <dgm:pt modelId="{C8777D7A-C8A4-4DED-8757-FA2A6FDA6DD0}" type="pres">
      <dgm:prSet presAssocID="{74060179-6889-47F6-B4B2-35CABF25E981}" presName="rootComposite" presStyleCnt="0"/>
      <dgm:spPr/>
    </dgm:pt>
    <dgm:pt modelId="{10E8C054-56BE-4BB0-B448-CB161D26090B}" type="pres">
      <dgm:prSet presAssocID="{74060179-6889-47F6-B4B2-35CABF25E981}" presName="rootText" presStyleLbl="node1" presStyleIdx="2" presStyleCnt="3"/>
      <dgm:spPr/>
      <dgm:t>
        <a:bodyPr/>
        <a:lstStyle/>
        <a:p>
          <a:endParaRPr lang="en-US"/>
        </a:p>
      </dgm:t>
    </dgm:pt>
    <dgm:pt modelId="{8EB26B07-A1FB-409F-9B3E-F86EFF207C30}" type="pres">
      <dgm:prSet presAssocID="{74060179-6889-47F6-B4B2-35CABF25E981}" presName="rootConnector" presStyleLbl="node1" presStyleIdx="2" presStyleCnt="3"/>
      <dgm:spPr/>
      <dgm:t>
        <a:bodyPr/>
        <a:lstStyle/>
        <a:p>
          <a:endParaRPr lang="en-US"/>
        </a:p>
      </dgm:t>
    </dgm:pt>
    <dgm:pt modelId="{26BBB7BA-E019-4588-8351-012B5BBE408B}" type="pres">
      <dgm:prSet presAssocID="{74060179-6889-47F6-B4B2-35CABF25E981}" presName="childShape" presStyleCnt="0"/>
      <dgm:spPr/>
    </dgm:pt>
    <dgm:pt modelId="{132505B4-C8A6-44DA-A445-E4033DE18BE8}" type="pres">
      <dgm:prSet presAssocID="{02AD2221-2346-4E72-9F9E-C3E8B3BAAA84}" presName="Name13" presStyleLbl="parChTrans1D2" presStyleIdx="6" presStyleCnt="9"/>
      <dgm:spPr/>
      <dgm:t>
        <a:bodyPr/>
        <a:lstStyle/>
        <a:p>
          <a:endParaRPr lang="en-US"/>
        </a:p>
      </dgm:t>
    </dgm:pt>
    <dgm:pt modelId="{ABE248C8-042B-4CD0-B423-6DCDD6155BD6}" type="pres">
      <dgm:prSet presAssocID="{E803DC5A-EBAF-4355-B25E-7077C1981897}" presName="childText" presStyleLbl="bgAcc1" presStyleIdx="6" presStyleCnt="9">
        <dgm:presLayoutVars>
          <dgm:bulletEnabled val="1"/>
        </dgm:presLayoutVars>
      </dgm:prSet>
      <dgm:spPr/>
      <dgm:t>
        <a:bodyPr/>
        <a:lstStyle/>
        <a:p>
          <a:endParaRPr lang="en-US"/>
        </a:p>
      </dgm:t>
    </dgm:pt>
    <dgm:pt modelId="{67803903-811F-41D1-8771-068BD3577950}" type="pres">
      <dgm:prSet presAssocID="{86A13B05-FFF9-4E56-B359-6CC7DDEDC082}" presName="Name13" presStyleLbl="parChTrans1D2" presStyleIdx="7" presStyleCnt="9"/>
      <dgm:spPr/>
      <dgm:t>
        <a:bodyPr/>
        <a:lstStyle/>
        <a:p>
          <a:endParaRPr lang="en-US"/>
        </a:p>
      </dgm:t>
    </dgm:pt>
    <dgm:pt modelId="{F35605E3-F3D9-415D-8361-9F80F97691CE}" type="pres">
      <dgm:prSet presAssocID="{0B76B98C-BFAC-48D2-B4E0-31C20BF43C19}" presName="childText" presStyleLbl="bgAcc1" presStyleIdx="7" presStyleCnt="9">
        <dgm:presLayoutVars>
          <dgm:bulletEnabled val="1"/>
        </dgm:presLayoutVars>
      </dgm:prSet>
      <dgm:spPr/>
      <dgm:t>
        <a:bodyPr/>
        <a:lstStyle/>
        <a:p>
          <a:endParaRPr lang="en-US"/>
        </a:p>
      </dgm:t>
    </dgm:pt>
    <dgm:pt modelId="{22AF5084-F11D-4CAA-A972-C92F59DA40F5}" type="pres">
      <dgm:prSet presAssocID="{F5813619-A0C2-49C7-84F2-4B83D4E1ED63}" presName="Name13" presStyleLbl="parChTrans1D2" presStyleIdx="8" presStyleCnt="9"/>
      <dgm:spPr/>
      <dgm:t>
        <a:bodyPr/>
        <a:lstStyle/>
        <a:p>
          <a:endParaRPr lang="en-US"/>
        </a:p>
      </dgm:t>
    </dgm:pt>
    <dgm:pt modelId="{AE69F7C5-CD06-4A76-8091-20A2C3B8BA85}" type="pres">
      <dgm:prSet presAssocID="{9F1F4482-B8EA-4848-BB0C-1FCC5CCDCA26}" presName="childText" presStyleLbl="bgAcc1" presStyleIdx="8" presStyleCnt="9">
        <dgm:presLayoutVars>
          <dgm:bulletEnabled val="1"/>
        </dgm:presLayoutVars>
      </dgm:prSet>
      <dgm:spPr/>
      <dgm:t>
        <a:bodyPr/>
        <a:lstStyle/>
        <a:p>
          <a:endParaRPr lang="en-US"/>
        </a:p>
      </dgm:t>
    </dgm:pt>
  </dgm:ptLst>
  <dgm:cxnLst>
    <dgm:cxn modelId="{B5209B13-6C5A-4D8F-8146-6B22B69E42CE}" srcId="{D5E4F17A-93CC-4EB4-BA36-F5359B9B33E7}" destId="{74060179-6889-47F6-B4B2-35CABF25E981}" srcOrd="2" destOrd="0" parTransId="{3B090904-6FB5-4ADE-9032-54C05FD28CB6}" sibTransId="{5441F7E1-753C-4832-82C1-0B1D2B94E93E}"/>
    <dgm:cxn modelId="{E33368DC-EF9C-429F-8B5D-F6320B44A711}" type="presOf" srcId="{19EC87C2-9C49-4849-B9D9-832D8E0AC8A6}" destId="{380D2C1A-66AE-44F6-9814-BACC87F2693A}" srcOrd="0" destOrd="0" presId="urn:microsoft.com/office/officeart/2005/8/layout/hierarchy3"/>
    <dgm:cxn modelId="{4C4AB04D-8573-4CC1-AB48-F76523F20379}" type="presOf" srcId="{E0AFF473-0663-4BAD-9BB5-4A3B15366D9A}" destId="{76C6A9B3-F5B5-4FEE-BC9C-38CE4E9D2E3F}" srcOrd="0" destOrd="0" presId="urn:microsoft.com/office/officeart/2005/8/layout/hierarchy3"/>
    <dgm:cxn modelId="{6E1E7A8E-79B3-4515-AC98-61757A0B938B}" type="presOf" srcId="{3B7C6969-2C0F-4FCF-B397-279599D116B7}" destId="{9F4712FC-948E-4297-A887-447BC0027E03}" srcOrd="0" destOrd="0" presId="urn:microsoft.com/office/officeart/2005/8/layout/hierarchy3"/>
    <dgm:cxn modelId="{814A2C55-2906-4392-8463-0EC7CDF9BEC1}" type="presOf" srcId="{0B76B98C-BFAC-48D2-B4E0-31C20BF43C19}" destId="{F35605E3-F3D9-415D-8361-9F80F97691CE}" srcOrd="0" destOrd="0" presId="urn:microsoft.com/office/officeart/2005/8/layout/hierarchy3"/>
    <dgm:cxn modelId="{47627AFD-3408-48A6-BC4B-0A17BA0810AD}" type="presOf" srcId="{02AD2221-2346-4E72-9F9E-C3E8B3BAAA84}" destId="{132505B4-C8A6-44DA-A445-E4033DE18BE8}" srcOrd="0" destOrd="0" presId="urn:microsoft.com/office/officeart/2005/8/layout/hierarchy3"/>
    <dgm:cxn modelId="{5CB8A143-EFD2-4E3E-9D40-B3EE9D5ABBA5}" type="presOf" srcId="{ED22899A-261C-418A-A70C-84D6172A1397}" destId="{02F2B11B-A898-41F9-8563-74F30726B0D2}" srcOrd="0" destOrd="0" presId="urn:microsoft.com/office/officeart/2005/8/layout/hierarchy3"/>
    <dgm:cxn modelId="{CF8B3CD0-6385-4D02-B848-CD3B632C8270}" type="presOf" srcId="{ECB48808-4BD5-4999-A62A-F522A6E87F85}" destId="{A50CA769-1BA3-4F4A-941D-ABA1A2184A41}" srcOrd="0" destOrd="0" presId="urn:microsoft.com/office/officeart/2005/8/layout/hierarchy3"/>
    <dgm:cxn modelId="{614887F6-C030-40C3-A436-52DC798A95B3}" type="presOf" srcId="{A361251D-DFB0-4BA3-8D66-D921614F1CD5}" destId="{9B5B6BB3-6293-4004-AD7D-897C7925219D}" srcOrd="1" destOrd="0" presId="urn:microsoft.com/office/officeart/2005/8/layout/hierarchy3"/>
    <dgm:cxn modelId="{CFAF7509-9708-4F89-9225-056F8381C0E0}" type="presOf" srcId="{F5813619-A0C2-49C7-84F2-4B83D4E1ED63}" destId="{22AF5084-F11D-4CAA-A972-C92F59DA40F5}" srcOrd="0" destOrd="0" presId="urn:microsoft.com/office/officeart/2005/8/layout/hierarchy3"/>
    <dgm:cxn modelId="{AF3F515B-E73B-4552-8322-B066A52B7AD7}" type="presOf" srcId="{9F1F4482-B8EA-4848-BB0C-1FCC5CCDCA26}" destId="{AE69F7C5-CD06-4A76-8091-20A2C3B8BA85}" srcOrd="0" destOrd="0" presId="urn:microsoft.com/office/officeart/2005/8/layout/hierarchy3"/>
    <dgm:cxn modelId="{34255AAE-E75E-479B-98A0-04EDB0EC2D8C}" srcId="{DE708369-6838-439B-BDD8-2B4448955191}" destId="{3561C320-4909-4DBB-91B7-E46AA2EA6E1F}" srcOrd="0" destOrd="0" parTransId="{D6292FC4-6B06-4A92-9334-642C20FCEDA9}" sibTransId="{5DF4A280-60A4-48CB-9596-6ECFD18FD05E}"/>
    <dgm:cxn modelId="{9365BABE-9B39-477D-B3E2-6BD1EE678FE1}" type="presOf" srcId="{CC660CC8-9BEE-40E8-AB9C-F1579AAAF96B}" destId="{A2220437-16D2-4CD0-A327-A3A6C6B6A53D}" srcOrd="0" destOrd="0" presId="urn:microsoft.com/office/officeart/2005/8/layout/hierarchy3"/>
    <dgm:cxn modelId="{FAA765BC-DE19-4CB2-A0FF-ECDFD199EA10}" type="presOf" srcId="{86A13B05-FFF9-4E56-B359-6CC7DDEDC082}" destId="{67803903-811F-41D1-8771-068BD3577950}" srcOrd="0" destOrd="0" presId="urn:microsoft.com/office/officeart/2005/8/layout/hierarchy3"/>
    <dgm:cxn modelId="{471B540E-7CA2-4F2B-9939-5597B97B2F79}" type="presOf" srcId="{3561C320-4909-4DBB-91B7-E46AA2EA6E1F}" destId="{2ABFC6EB-0661-4489-98DA-B23D361DB1CA}" srcOrd="0" destOrd="0" presId="urn:microsoft.com/office/officeart/2005/8/layout/hierarchy3"/>
    <dgm:cxn modelId="{30B15F94-F6BA-4845-A85E-54305BE371BF}" srcId="{A361251D-DFB0-4BA3-8D66-D921614F1CD5}" destId="{3B7C6969-2C0F-4FCF-B397-279599D116B7}" srcOrd="2" destOrd="0" parTransId="{19EC87C2-9C49-4849-B9D9-832D8E0AC8A6}" sibTransId="{6B389F02-2DC0-44D2-BF5B-8700D5FC36EA}"/>
    <dgm:cxn modelId="{26CD5E8D-7C6F-41CD-AF01-0F11F485B6C7}" type="presOf" srcId="{09CC655E-9EFE-4D7B-97A9-27463316C4F5}" destId="{6A09109F-3655-4C47-ABB6-A5E548F1D70E}" srcOrd="0" destOrd="0" presId="urn:microsoft.com/office/officeart/2005/8/layout/hierarchy3"/>
    <dgm:cxn modelId="{DB179F5B-2A4F-40DB-AAF6-74AAA0D74331}" srcId="{DE708369-6838-439B-BDD8-2B4448955191}" destId="{82AC0207-004E-4BC9-979C-32B493F222D4}" srcOrd="1" destOrd="0" parTransId="{3CC99A54-E457-4ACE-BB74-9CF8FF12007B}" sibTransId="{7FEB6049-CA7E-4CA1-BD59-B7F1EC299522}"/>
    <dgm:cxn modelId="{5FC0FBAF-528F-45A7-A00C-7ABFB7D0C798}" srcId="{74060179-6889-47F6-B4B2-35CABF25E981}" destId="{E803DC5A-EBAF-4355-B25E-7077C1981897}" srcOrd="0" destOrd="0" parTransId="{02AD2221-2346-4E72-9F9E-C3E8B3BAAA84}" sibTransId="{A907693A-B6F7-4FA9-8FB0-06BD6114B4A7}"/>
    <dgm:cxn modelId="{F7264D8B-83AE-44B5-B55B-AF1CD085D627}" srcId="{D5E4F17A-93CC-4EB4-BA36-F5359B9B33E7}" destId="{A361251D-DFB0-4BA3-8D66-D921614F1CD5}" srcOrd="0" destOrd="0" parTransId="{097BF157-DCA2-4231-AEC0-C1DDF701F619}" sibTransId="{24594103-D5DA-4D07-8E48-76832A5B8C2C}"/>
    <dgm:cxn modelId="{C33755F8-0B2E-41FD-BC89-0CF8DCE36E32}" srcId="{A361251D-DFB0-4BA3-8D66-D921614F1CD5}" destId="{C4980E02-ECE5-4238-972F-CCAFEC88C936}" srcOrd="1" destOrd="0" parTransId="{CC660CC8-9BEE-40E8-AB9C-F1579AAAF96B}" sibTransId="{F5C3B51C-FF6A-4217-A2A3-11CFFF48308A}"/>
    <dgm:cxn modelId="{BCD49630-4C3E-4E5D-A2D3-8312AA949A6E}" type="presOf" srcId="{3CC99A54-E457-4ACE-BB74-9CF8FF12007B}" destId="{ED7DBF6F-4A27-4074-A62D-B1A6711C4628}" srcOrd="0" destOrd="0" presId="urn:microsoft.com/office/officeart/2005/8/layout/hierarchy3"/>
    <dgm:cxn modelId="{F87667CE-BA07-42BD-931A-03F06C905F20}" type="presOf" srcId="{E803DC5A-EBAF-4355-B25E-7077C1981897}" destId="{ABE248C8-042B-4CD0-B423-6DCDD6155BD6}" srcOrd="0" destOrd="0" presId="urn:microsoft.com/office/officeart/2005/8/layout/hierarchy3"/>
    <dgm:cxn modelId="{722BC6EB-AE18-4605-8CD5-A8C7DD994D37}" srcId="{D5E4F17A-93CC-4EB4-BA36-F5359B9B33E7}" destId="{DE708369-6838-439B-BDD8-2B4448955191}" srcOrd="1" destOrd="0" parTransId="{DABAF8E6-B904-475A-954C-DE8C56AC8ED9}" sibTransId="{165E03D4-417B-4A00-838B-6E263ED1DE90}"/>
    <dgm:cxn modelId="{C1780F79-40EC-484B-8DF1-24DFAEBF3224}" type="presOf" srcId="{C4980E02-ECE5-4238-972F-CCAFEC88C936}" destId="{06B3FEDA-2B4B-44E2-ADB1-9FC3B1B21142}" srcOrd="0" destOrd="0" presId="urn:microsoft.com/office/officeart/2005/8/layout/hierarchy3"/>
    <dgm:cxn modelId="{66DDF806-BDCC-4A4E-91D3-6822975B2759}" type="presOf" srcId="{DE708369-6838-439B-BDD8-2B4448955191}" destId="{B939828E-1142-4A6A-93AC-BDB6F0172088}" srcOrd="0" destOrd="0" presId="urn:microsoft.com/office/officeart/2005/8/layout/hierarchy3"/>
    <dgm:cxn modelId="{0ACBA94B-F7E5-406C-A74A-CC1B0214DAE0}" srcId="{DE708369-6838-439B-BDD8-2B4448955191}" destId="{E0AFF473-0663-4BAD-9BB5-4A3B15366D9A}" srcOrd="2" destOrd="0" parTransId="{09CC655E-9EFE-4D7B-97A9-27463316C4F5}" sibTransId="{B7CF95A1-FA06-4CF8-BE28-F6659D2FB6BA}"/>
    <dgm:cxn modelId="{222E1301-E1A1-46C9-AA15-03282580A0B0}" srcId="{74060179-6889-47F6-B4B2-35CABF25E981}" destId="{9F1F4482-B8EA-4848-BB0C-1FCC5CCDCA26}" srcOrd="2" destOrd="0" parTransId="{F5813619-A0C2-49C7-84F2-4B83D4E1ED63}" sibTransId="{88C1EAF3-737F-42B6-B4E5-624B32A84FBA}"/>
    <dgm:cxn modelId="{A71DBA04-D0C0-4DEA-A2DD-32AA0C69CD84}" type="presOf" srcId="{D5E4F17A-93CC-4EB4-BA36-F5359B9B33E7}" destId="{7AD03937-143C-4F33-B081-03105F5D48B5}" srcOrd="0" destOrd="0" presId="urn:microsoft.com/office/officeart/2005/8/layout/hierarchy3"/>
    <dgm:cxn modelId="{709F9782-425A-4414-A17F-04AE6EBB5A98}" type="presOf" srcId="{74060179-6889-47F6-B4B2-35CABF25E981}" destId="{10E8C054-56BE-4BB0-B448-CB161D26090B}" srcOrd="0" destOrd="0" presId="urn:microsoft.com/office/officeart/2005/8/layout/hierarchy3"/>
    <dgm:cxn modelId="{190C2801-C2FE-442D-B7FD-9EED98B4E585}" type="presOf" srcId="{74060179-6889-47F6-B4B2-35CABF25E981}" destId="{8EB26B07-A1FB-409F-9B3E-F86EFF207C30}" srcOrd="1" destOrd="0" presId="urn:microsoft.com/office/officeart/2005/8/layout/hierarchy3"/>
    <dgm:cxn modelId="{9D2BF6C6-49DA-4E38-8CCA-E36C1ADDFAD6}" srcId="{A361251D-DFB0-4BA3-8D66-D921614F1CD5}" destId="{ED22899A-261C-418A-A70C-84D6172A1397}" srcOrd="0" destOrd="0" parTransId="{ECB48808-4BD5-4999-A62A-F522A6E87F85}" sibTransId="{BB2876A7-3FE1-4D95-96F9-5B1B9DDFD820}"/>
    <dgm:cxn modelId="{20ACE9B3-2C67-4DBC-90D6-5271308F542D}" type="presOf" srcId="{DE708369-6838-439B-BDD8-2B4448955191}" destId="{FF127EFA-9581-41C5-89C4-27371B400A44}" srcOrd="1" destOrd="0" presId="urn:microsoft.com/office/officeart/2005/8/layout/hierarchy3"/>
    <dgm:cxn modelId="{35742514-5220-4267-86C6-4A0E9567BFA6}" type="presOf" srcId="{D6292FC4-6B06-4A92-9334-642C20FCEDA9}" destId="{DE03B1D7-7D65-4FA7-8186-392E46ECFBDD}" srcOrd="0" destOrd="0" presId="urn:microsoft.com/office/officeart/2005/8/layout/hierarchy3"/>
    <dgm:cxn modelId="{B41966B7-F387-402E-9C7A-B3EC12BE37BA}" srcId="{74060179-6889-47F6-B4B2-35CABF25E981}" destId="{0B76B98C-BFAC-48D2-B4E0-31C20BF43C19}" srcOrd="1" destOrd="0" parTransId="{86A13B05-FFF9-4E56-B359-6CC7DDEDC082}" sibTransId="{302F806E-82A2-4587-942B-20B51A3D5E1A}"/>
    <dgm:cxn modelId="{CBC43817-1891-4061-A3F4-DE891A634C47}" type="presOf" srcId="{82AC0207-004E-4BC9-979C-32B493F222D4}" destId="{3FA53752-69BE-4E8E-9044-ACF9739CAF39}" srcOrd="0" destOrd="0" presId="urn:microsoft.com/office/officeart/2005/8/layout/hierarchy3"/>
    <dgm:cxn modelId="{90367BEE-25BD-475B-9E45-D5CE6F5B8220}" type="presOf" srcId="{A361251D-DFB0-4BA3-8D66-D921614F1CD5}" destId="{09926911-2BAF-4ED9-9E5F-4A8EE517B9F0}" srcOrd="0" destOrd="0" presId="urn:microsoft.com/office/officeart/2005/8/layout/hierarchy3"/>
    <dgm:cxn modelId="{8813C322-BF73-43CA-9ABB-BAAD9854C090}" type="presParOf" srcId="{7AD03937-143C-4F33-B081-03105F5D48B5}" destId="{0FB84757-06CF-464C-909E-E8D28205C8F2}" srcOrd="0" destOrd="0" presId="urn:microsoft.com/office/officeart/2005/8/layout/hierarchy3"/>
    <dgm:cxn modelId="{42F42594-950C-4B50-80F6-E4058BB58235}" type="presParOf" srcId="{0FB84757-06CF-464C-909E-E8D28205C8F2}" destId="{A7024FF8-414C-4EEF-BD26-FA66560DA175}" srcOrd="0" destOrd="0" presId="urn:microsoft.com/office/officeart/2005/8/layout/hierarchy3"/>
    <dgm:cxn modelId="{11707E69-2B23-4439-8545-E77F613A1358}" type="presParOf" srcId="{A7024FF8-414C-4EEF-BD26-FA66560DA175}" destId="{09926911-2BAF-4ED9-9E5F-4A8EE517B9F0}" srcOrd="0" destOrd="0" presId="urn:microsoft.com/office/officeart/2005/8/layout/hierarchy3"/>
    <dgm:cxn modelId="{923584BD-E108-4B2F-9625-F3DC6B28FA18}" type="presParOf" srcId="{A7024FF8-414C-4EEF-BD26-FA66560DA175}" destId="{9B5B6BB3-6293-4004-AD7D-897C7925219D}" srcOrd="1" destOrd="0" presId="urn:microsoft.com/office/officeart/2005/8/layout/hierarchy3"/>
    <dgm:cxn modelId="{1264E7E7-975D-4771-A946-E9BFC1894FC0}" type="presParOf" srcId="{0FB84757-06CF-464C-909E-E8D28205C8F2}" destId="{87F8F41C-05E2-4CAE-95CE-4A3C166399AE}" srcOrd="1" destOrd="0" presId="urn:microsoft.com/office/officeart/2005/8/layout/hierarchy3"/>
    <dgm:cxn modelId="{54F0C904-F135-49CD-B333-DBC2CA2FDFCD}" type="presParOf" srcId="{87F8F41C-05E2-4CAE-95CE-4A3C166399AE}" destId="{A50CA769-1BA3-4F4A-941D-ABA1A2184A41}" srcOrd="0" destOrd="0" presId="urn:microsoft.com/office/officeart/2005/8/layout/hierarchy3"/>
    <dgm:cxn modelId="{887BD603-BD77-47E1-BD16-A980C445C19B}" type="presParOf" srcId="{87F8F41C-05E2-4CAE-95CE-4A3C166399AE}" destId="{02F2B11B-A898-41F9-8563-74F30726B0D2}" srcOrd="1" destOrd="0" presId="urn:microsoft.com/office/officeart/2005/8/layout/hierarchy3"/>
    <dgm:cxn modelId="{C183BED6-7E28-43FE-BEC8-6A3C7EC76CA6}" type="presParOf" srcId="{87F8F41C-05E2-4CAE-95CE-4A3C166399AE}" destId="{A2220437-16D2-4CD0-A327-A3A6C6B6A53D}" srcOrd="2" destOrd="0" presId="urn:microsoft.com/office/officeart/2005/8/layout/hierarchy3"/>
    <dgm:cxn modelId="{253B424C-629B-4AAE-B860-27FC403928E9}" type="presParOf" srcId="{87F8F41C-05E2-4CAE-95CE-4A3C166399AE}" destId="{06B3FEDA-2B4B-44E2-ADB1-9FC3B1B21142}" srcOrd="3" destOrd="0" presId="urn:microsoft.com/office/officeart/2005/8/layout/hierarchy3"/>
    <dgm:cxn modelId="{B47B6EAE-9C00-4E1E-B4D3-C50AD14BE15F}" type="presParOf" srcId="{87F8F41C-05E2-4CAE-95CE-4A3C166399AE}" destId="{380D2C1A-66AE-44F6-9814-BACC87F2693A}" srcOrd="4" destOrd="0" presId="urn:microsoft.com/office/officeart/2005/8/layout/hierarchy3"/>
    <dgm:cxn modelId="{EC53B6E3-028C-4BB5-8B96-5C45EB59684A}" type="presParOf" srcId="{87F8F41C-05E2-4CAE-95CE-4A3C166399AE}" destId="{9F4712FC-948E-4297-A887-447BC0027E03}" srcOrd="5" destOrd="0" presId="urn:microsoft.com/office/officeart/2005/8/layout/hierarchy3"/>
    <dgm:cxn modelId="{BFAF8D02-9E73-437B-B973-2A39F2B7A6CE}" type="presParOf" srcId="{7AD03937-143C-4F33-B081-03105F5D48B5}" destId="{9A1A1AE0-8D74-445D-9FD7-54EFADF875A9}" srcOrd="1" destOrd="0" presId="urn:microsoft.com/office/officeart/2005/8/layout/hierarchy3"/>
    <dgm:cxn modelId="{3CC20683-2B1B-4822-8861-EE3C459C985E}" type="presParOf" srcId="{9A1A1AE0-8D74-445D-9FD7-54EFADF875A9}" destId="{11FAF682-0678-43D6-BF34-BA1C999B38EC}" srcOrd="0" destOrd="0" presId="urn:microsoft.com/office/officeart/2005/8/layout/hierarchy3"/>
    <dgm:cxn modelId="{D5996539-7081-4318-B0F1-5DEC722AAC2F}" type="presParOf" srcId="{11FAF682-0678-43D6-BF34-BA1C999B38EC}" destId="{B939828E-1142-4A6A-93AC-BDB6F0172088}" srcOrd="0" destOrd="0" presId="urn:microsoft.com/office/officeart/2005/8/layout/hierarchy3"/>
    <dgm:cxn modelId="{259B78A0-6B0D-499D-B71B-7A5BE41A572B}" type="presParOf" srcId="{11FAF682-0678-43D6-BF34-BA1C999B38EC}" destId="{FF127EFA-9581-41C5-89C4-27371B400A44}" srcOrd="1" destOrd="0" presId="urn:microsoft.com/office/officeart/2005/8/layout/hierarchy3"/>
    <dgm:cxn modelId="{4C9B4DC2-5F5C-4546-9F45-D74EC2687219}" type="presParOf" srcId="{9A1A1AE0-8D74-445D-9FD7-54EFADF875A9}" destId="{42D504D7-F10C-4669-B3C2-E2ED0A8D3B33}" srcOrd="1" destOrd="0" presId="urn:microsoft.com/office/officeart/2005/8/layout/hierarchy3"/>
    <dgm:cxn modelId="{37D45210-BE5F-475F-997D-1ECCDD18C6D6}" type="presParOf" srcId="{42D504D7-F10C-4669-B3C2-E2ED0A8D3B33}" destId="{DE03B1D7-7D65-4FA7-8186-392E46ECFBDD}" srcOrd="0" destOrd="0" presId="urn:microsoft.com/office/officeart/2005/8/layout/hierarchy3"/>
    <dgm:cxn modelId="{EDDFAB44-B35A-4FA2-84A0-6C71D91953F9}" type="presParOf" srcId="{42D504D7-F10C-4669-B3C2-E2ED0A8D3B33}" destId="{2ABFC6EB-0661-4489-98DA-B23D361DB1CA}" srcOrd="1" destOrd="0" presId="urn:microsoft.com/office/officeart/2005/8/layout/hierarchy3"/>
    <dgm:cxn modelId="{65C214E7-B9BA-4AA6-B3A2-F84E3C158303}" type="presParOf" srcId="{42D504D7-F10C-4669-B3C2-E2ED0A8D3B33}" destId="{ED7DBF6F-4A27-4074-A62D-B1A6711C4628}" srcOrd="2" destOrd="0" presId="urn:microsoft.com/office/officeart/2005/8/layout/hierarchy3"/>
    <dgm:cxn modelId="{4D0BB591-4421-483D-BC19-542C129874DB}" type="presParOf" srcId="{42D504D7-F10C-4669-B3C2-E2ED0A8D3B33}" destId="{3FA53752-69BE-4E8E-9044-ACF9739CAF39}" srcOrd="3" destOrd="0" presId="urn:microsoft.com/office/officeart/2005/8/layout/hierarchy3"/>
    <dgm:cxn modelId="{8715CDEC-44A2-4BA5-A96D-AD0AFB5BE8FE}" type="presParOf" srcId="{42D504D7-F10C-4669-B3C2-E2ED0A8D3B33}" destId="{6A09109F-3655-4C47-ABB6-A5E548F1D70E}" srcOrd="4" destOrd="0" presId="urn:microsoft.com/office/officeart/2005/8/layout/hierarchy3"/>
    <dgm:cxn modelId="{3DFA62C2-486B-4651-9F7F-9AFC1565EDF2}" type="presParOf" srcId="{42D504D7-F10C-4669-B3C2-E2ED0A8D3B33}" destId="{76C6A9B3-F5B5-4FEE-BC9C-38CE4E9D2E3F}" srcOrd="5" destOrd="0" presId="urn:microsoft.com/office/officeart/2005/8/layout/hierarchy3"/>
    <dgm:cxn modelId="{B5ACAAC9-017A-449C-9598-95BC8D47D907}" type="presParOf" srcId="{7AD03937-143C-4F33-B081-03105F5D48B5}" destId="{0069E2F5-9208-49B7-B4FB-7354CC4CDC3D}" srcOrd="2" destOrd="0" presId="urn:microsoft.com/office/officeart/2005/8/layout/hierarchy3"/>
    <dgm:cxn modelId="{3BC0178C-146D-427A-A508-CF83C7BDEF70}" type="presParOf" srcId="{0069E2F5-9208-49B7-B4FB-7354CC4CDC3D}" destId="{C8777D7A-C8A4-4DED-8757-FA2A6FDA6DD0}" srcOrd="0" destOrd="0" presId="urn:microsoft.com/office/officeart/2005/8/layout/hierarchy3"/>
    <dgm:cxn modelId="{D5BDADAB-1B01-435E-9101-86E964C1EC58}" type="presParOf" srcId="{C8777D7A-C8A4-4DED-8757-FA2A6FDA6DD0}" destId="{10E8C054-56BE-4BB0-B448-CB161D26090B}" srcOrd="0" destOrd="0" presId="urn:microsoft.com/office/officeart/2005/8/layout/hierarchy3"/>
    <dgm:cxn modelId="{DCD1CAA4-FA18-41D9-AC5B-4B6C41940D37}" type="presParOf" srcId="{C8777D7A-C8A4-4DED-8757-FA2A6FDA6DD0}" destId="{8EB26B07-A1FB-409F-9B3E-F86EFF207C30}" srcOrd="1" destOrd="0" presId="urn:microsoft.com/office/officeart/2005/8/layout/hierarchy3"/>
    <dgm:cxn modelId="{19E41EEC-C92D-4F95-BBE4-28BF8AD74E7D}" type="presParOf" srcId="{0069E2F5-9208-49B7-B4FB-7354CC4CDC3D}" destId="{26BBB7BA-E019-4588-8351-012B5BBE408B}" srcOrd="1" destOrd="0" presId="urn:microsoft.com/office/officeart/2005/8/layout/hierarchy3"/>
    <dgm:cxn modelId="{7B7FAD2F-2DF7-4766-94E2-EEE8164F0D53}" type="presParOf" srcId="{26BBB7BA-E019-4588-8351-012B5BBE408B}" destId="{132505B4-C8A6-44DA-A445-E4033DE18BE8}" srcOrd="0" destOrd="0" presId="urn:microsoft.com/office/officeart/2005/8/layout/hierarchy3"/>
    <dgm:cxn modelId="{01648A90-E639-4AA5-B304-E618BD00A2EE}" type="presParOf" srcId="{26BBB7BA-E019-4588-8351-012B5BBE408B}" destId="{ABE248C8-042B-4CD0-B423-6DCDD6155BD6}" srcOrd="1" destOrd="0" presId="urn:microsoft.com/office/officeart/2005/8/layout/hierarchy3"/>
    <dgm:cxn modelId="{57FCBB34-6192-4F52-B54F-3C097378EA61}" type="presParOf" srcId="{26BBB7BA-E019-4588-8351-012B5BBE408B}" destId="{67803903-811F-41D1-8771-068BD3577950}" srcOrd="2" destOrd="0" presId="urn:microsoft.com/office/officeart/2005/8/layout/hierarchy3"/>
    <dgm:cxn modelId="{BF739FD1-EAE0-4A89-9F1C-1497D49CF04D}" type="presParOf" srcId="{26BBB7BA-E019-4588-8351-012B5BBE408B}" destId="{F35605E3-F3D9-415D-8361-9F80F97691CE}" srcOrd="3" destOrd="0" presId="urn:microsoft.com/office/officeart/2005/8/layout/hierarchy3"/>
    <dgm:cxn modelId="{9F3119DC-93B1-44BB-9204-2A660597F186}" type="presParOf" srcId="{26BBB7BA-E019-4588-8351-012B5BBE408B}" destId="{22AF5084-F11D-4CAA-A972-C92F59DA40F5}" srcOrd="4" destOrd="0" presId="urn:microsoft.com/office/officeart/2005/8/layout/hierarchy3"/>
    <dgm:cxn modelId="{C105DB12-5AE7-4BB8-AC77-FFE8369B420A}" type="presParOf" srcId="{26BBB7BA-E019-4588-8351-012B5BBE408B}" destId="{AE69F7C5-CD06-4A76-8091-20A2C3B8BA85}"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E98AE34-3A3B-4E9D-99E3-023D1F5AD5AB}" type="doc">
      <dgm:prSet loTypeId="urn:microsoft.com/office/officeart/2008/layout/PictureAccentList" loCatId="list" qsTypeId="urn:microsoft.com/office/officeart/2005/8/quickstyle/3d2" qsCatId="3D" csTypeId="urn:microsoft.com/office/officeart/2005/8/colors/accent4_4" csCatId="accent4" phldr="1"/>
      <dgm:spPr/>
      <dgm:t>
        <a:bodyPr/>
        <a:lstStyle/>
        <a:p>
          <a:endParaRPr lang="en-US"/>
        </a:p>
      </dgm:t>
    </dgm:pt>
    <dgm:pt modelId="{96F69D7D-7384-48F3-9F13-ADC7DF0ACE7C}">
      <dgm:prSet phldrT="[Text]"/>
      <dgm:spPr/>
      <dgm:t>
        <a:bodyPr/>
        <a:lstStyle/>
        <a:p>
          <a:pPr rtl="1"/>
          <a:r>
            <a:rPr lang="fa-IR" dirty="0" smtClean="0">
              <a:cs typeface="B Nazanin" panose="00000400000000000000" pitchFamily="2" charset="-78"/>
            </a:rPr>
            <a:t>محاسبه </a:t>
          </a:r>
          <a:r>
            <a:rPr lang="en-US" dirty="0" smtClean="0">
              <a:cs typeface="B Nazanin" panose="00000400000000000000" pitchFamily="2" charset="-78"/>
            </a:rPr>
            <a:t>URR</a:t>
          </a:r>
          <a:r>
            <a:rPr lang="fa-IR" dirty="0" smtClean="0">
              <a:cs typeface="B Nazanin" panose="00000400000000000000" pitchFamily="2" charset="-78"/>
            </a:rPr>
            <a:t> </a:t>
          </a:r>
          <a:endParaRPr lang="en-US" dirty="0">
            <a:cs typeface="B Nazanin" panose="00000400000000000000" pitchFamily="2" charset="-78"/>
          </a:endParaRPr>
        </a:p>
      </dgm:t>
    </dgm:pt>
    <dgm:pt modelId="{99113A24-BEB6-4546-A603-B9C408FDC028}" type="parTrans" cxnId="{8B45F709-DBE3-4C2B-9DD2-AF6FEB161773}">
      <dgm:prSet/>
      <dgm:spPr/>
      <dgm:t>
        <a:bodyPr/>
        <a:lstStyle/>
        <a:p>
          <a:endParaRPr lang="en-US">
            <a:cs typeface="B Nazanin" panose="00000400000000000000" pitchFamily="2" charset="-78"/>
          </a:endParaRPr>
        </a:p>
      </dgm:t>
    </dgm:pt>
    <dgm:pt modelId="{6C7ABB85-8E46-4DAB-9273-049F45277D11}" type="sibTrans" cxnId="{8B45F709-DBE3-4C2B-9DD2-AF6FEB161773}">
      <dgm:prSet/>
      <dgm:spPr/>
      <dgm:t>
        <a:bodyPr/>
        <a:lstStyle/>
        <a:p>
          <a:endParaRPr lang="en-US">
            <a:cs typeface="B Nazanin" panose="00000400000000000000" pitchFamily="2" charset="-78"/>
          </a:endParaRPr>
        </a:p>
      </dgm:t>
    </dgm:pt>
    <dgm:pt modelId="{63049B51-673A-4D01-9569-68DF65B123D6}">
      <dgm:prSet phldrT="[Text]" custT="1"/>
      <dgm:spPr/>
      <dgm:t>
        <a:bodyPr/>
        <a:lstStyle/>
        <a:p>
          <a:pPr rtl="1"/>
          <a:r>
            <a:rPr lang="fa-IR" sz="2800" b="1" dirty="0" smtClean="0">
              <a:cs typeface="B Nazanin" panose="00000400000000000000" pitchFamily="2" charset="-78"/>
            </a:rPr>
            <a:t>انجام آزمایش اوره قبل از دیالیز </a:t>
          </a:r>
          <a:endParaRPr lang="en-US" sz="2800" b="1" dirty="0">
            <a:cs typeface="B Nazanin" panose="00000400000000000000" pitchFamily="2" charset="-78"/>
          </a:endParaRPr>
        </a:p>
      </dgm:t>
    </dgm:pt>
    <dgm:pt modelId="{565D80F9-61E2-41B5-B013-C498B8F1EDF4}" type="parTrans" cxnId="{60C69C9C-A616-4729-8F87-34F2574BF9B1}">
      <dgm:prSet/>
      <dgm:spPr/>
      <dgm:t>
        <a:bodyPr/>
        <a:lstStyle/>
        <a:p>
          <a:endParaRPr lang="en-US">
            <a:cs typeface="B Nazanin" panose="00000400000000000000" pitchFamily="2" charset="-78"/>
          </a:endParaRPr>
        </a:p>
      </dgm:t>
    </dgm:pt>
    <dgm:pt modelId="{6BF6F073-974E-40BB-9C00-71C403D38185}" type="sibTrans" cxnId="{60C69C9C-A616-4729-8F87-34F2574BF9B1}">
      <dgm:prSet/>
      <dgm:spPr/>
      <dgm:t>
        <a:bodyPr/>
        <a:lstStyle/>
        <a:p>
          <a:endParaRPr lang="en-US">
            <a:cs typeface="B Nazanin" panose="00000400000000000000" pitchFamily="2" charset="-78"/>
          </a:endParaRPr>
        </a:p>
      </dgm:t>
    </dgm:pt>
    <dgm:pt modelId="{EA088144-546C-4999-89B2-384046B67E23}">
      <dgm:prSet phldrT="[Text]" custT="1"/>
      <dgm:spPr/>
      <dgm:t>
        <a:bodyPr/>
        <a:lstStyle/>
        <a:p>
          <a:r>
            <a:rPr lang="fa-IR" sz="2400" b="1" dirty="0" smtClean="0">
              <a:cs typeface="B Nazanin" panose="00000400000000000000" pitchFamily="2" charset="-78"/>
            </a:rPr>
            <a:t>انجام آزمایش اوره بعد از دیالیز و محاسبه نسبت اوره گرفته شده به اوره قبل</a:t>
          </a:r>
          <a:endParaRPr lang="en-US" sz="2400" b="1" dirty="0">
            <a:cs typeface="B Nazanin" panose="00000400000000000000" pitchFamily="2" charset="-78"/>
          </a:endParaRPr>
        </a:p>
      </dgm:t>
    </dgm:pt>
    <dgm:pt modelId="{40162CA6-90D7-4D56-B00A-A41F4C59E386}" type="parTrans" cxnId="{5D3BCBF2-388E-4546-94D2-D8F2F907DEA4}">
      <dgm:prSet/>
      <dgm:spPr/>
      <dgm:t>
        <a:bodyPr/>
        <a:lstStyle/>
        <a:p>
          <a:endParaRPr lang="en-US">
            <a:cs typeface="B Nazanin" panose="00000400000000000000" pitchFamily="2" charset="-78"/>
          </a:endParaRPr>
        </a:p>
      </dgm:t>
    </dgm:pt>
    <dgm:pt modelId="{0764B88F-AD36-4856-929A-FE5E54E6FE0B}" type="sibTrans" cxnId="{5D3BCBF2-388E-4546-94D2-D8F2F907DEA4}">
      <dgm:prSet/>
      <dgm:spPr/>
      <dgm:t>
        <a:bodyPr/>
        <a:lstStyle/>
        <a:p>
          <a:endParaRPr lang="en-US">
            <a:cs typeface="B Nazanin" panose="00000400000000000000" pitchFamily="2" charset="-78"/>
          </a:endParaRPr>
        </a:p>
      </dgm:t>
    </dgm:pt>
    <dgm:pt modelId="{68D8E24D-BDF0-42CB-A580-C0EA9097EB6F}">
      <dgm:prSet custT="1"/>
      <dgm:spPr/>
      <dgm:t>
        <a:bodyPr/>
        <a:lstStyle/>
        <a:p>
          <a:pPr rtl="1"/>
          <a:r>
            <a:rPr lang="fa-IR" sz="2800" b="1" dirty="0" smtClean="0">
              <a:solidFill>
                <a:schemeClr val="accent4">
                  <a:lumMod val="50000"/>
                </a:schemeClr>
              </a:solidFill>
              <a:cs typeface="B Nazanin" panose="00000400000000000000" pitchFamily="2" charset="-78"/>
            </a:rPr>
            <a:t>محاسبه میزان </a:t>
          </a:r>
          <a:r>
            <a:rPr lang="en-US" sz="2800" b="1" dirty="0" smtClean="0">
              <a:solidFill>
                <a:schemeClr val="accent4">
                  <a:lumMod val="50000"/>
                </a:schemeClr>
              </a:solidFill>
              <a:cs typeface="B Nazanin" panose="00000400000000000000" pitchFamily="2" charset="-78"/>
            </a:rPr>
            <a:t>UF</a:t>
          </a:r>
          <a:r>
            <a:rPr lang="fa-IR" sz="2800" b="1" dirty="0" smtClean="0">
              <a:solidFill>
                <a:schemeClr val="accent4">
                  <a:lumMod val="50000"/>
                </a:schemeClr>
              </a:solidFill>
              <a:cs typeface="B Nazanin" panose="00000400000000000000" pitchFamily="2" charset="-78"/>
            </a:rPr>
            <a:t> </a:t>
          </a:r>
          <a:r>
            <a:rPr lang="en-US" sz="2800" b="1" dirty="0" smtClean="0">
              <a:solidFill>
                <a:schemeClr val="accent4">
                  <a:lumMod val="50000"/>
                </a:schemeClr>
              </a:solidFill>
              <a:cs typeface="B Nazanin" panose="00000400000000000000" pitchFamily="2" charset="-78"/>
            </a:rPr>
            <a:t>)</a:t>
          </a:r>
          <a:r>
            <a:rPr lang="fa-IR" sz="2800" b="1" dirty="0" smtClean="0">
              <a:solidFill>
                <a:schemeClr val="accent4">
                  <a:lumMod val="50000"/>
                </a:schemeClr>
              </a:solidFill>
              <a:cs typeface="B Nazanin" panose="00000400000000000000" pitchFamily="2" charset="-78"/>
            </a:rPr>
            <a:t> </a:t>
          </a:r>
          <a:r>
            <a:rPr lang="en-US" sz="2800" b="1" dirty="0" smtClean="0">
              <a:solidFill>
                <a:schemeClr val="accent4">
                  <a:lumMod val="50000"/>
                </a:schemeClr>
              </a:solidFill>
              <a:cs typeface="B Nazanin" panose="00000400000000000000" pitchFamily="2" charset="-78"/>
            </a:rPr>
            <a:t>UF</a:t>
          </a:r>
          <a:r>
            <a:rPr lang="fa-IR" sz="2800" b="1" dirty="0" smtClean="0">
              <a:solidFill>
                <a:schemeClr val="accent4">
                  <a:lumMod val="50000"/>
                </a:schemeClr>
              </a:solidFill>
              <a:cs typeface="B Nazanin" panose="00000400000000000000" pitchFamily="2" charset="-78"/>
            </a:rPr>
            <a:t> به وزن پایان دیالیزبر حسب کیلوگرم)</a:t>
          </a:r>
          <a:endParaRPr lang="en-US" sz="2800" b="1" dirty="0">
            <a:solidFill>
              <a:schemeClr val="accent4">
                <a:lumMod val="50000"/>
              </a:schemeClr>
            </a:solidFill>
            <a:cs typeface="B Nazanin" panose="00000400000000000000" pitchFamily="2" charset="-78"/>
          </a:endParaRPr>
        </a:p>
      </dgm:t>
    </dgm:pt>
    <dgm:pt modelId="{3EBE985A-A66B-48AA-BF32-C21327BFE00B}" type="parTrans" cxnId="{F542419F-897B-45B6-AD6D-303F60776B18}">
      <dgm:prSet/>
      <dgm:spPr/>
      <dgm:t>
        <a:bodyPr/>
        <a:lstStyle/>
        <a:p>
          <a:endParaRPr lang="en-US">
            <a:cs typeface="B Nazanin" panose="00000400000000000000" pitchFamily="2" charset="-78"/>
          </a:endParaRPr>
        </a:p>
      </dgm:t>
    </dgm:pt>
    <dgm:pt modelId="{CD5E4755-2A6B-473F-9C28-8C72665EB961}" type="sibTrans" cxnId="{F542419F-897B-45B6-AD6D-303F60776B18}">
      <dgm:prSet/>
      <dgm:spPr/>
      <dgm:t>
        <a:bodyPr/>
        <a:lstStyle/>
        <a:p>
          <a:endParaRPr lang="en-US">
            <a:cs typeface="B Nazanin" panose="00000400000000000000" pitchFamily="2" charset="-78"/>
          </a:endParaRPr>
        </a:p>
      </dgm:t>
    </dgm:pt>
    <dgm:pt modelId="{B1DB0CE6-5725-4A71-90E0-A6DB1F50B088}">
      <dgm:prSet custT="1"/>
      <dgm:spPr/>
      <dgm:t>
        <a:bodyPr/>
        <a:lstStyle/>
        <a:p>
          <a:pPr rtl="1"/>
          <a:r>
            <a:rPr lang="fa-IR" sz="2600" b="1" dirty="0" smtClean="0">
              <a:cs typeface="B Nazanin" panose="00000400000000000000" pitchFamily="2" charset="-78"/>
            </a:rPr>
            <a:t>به دست اوردن </a:t>
          </a:r>
          <a:r>
            <a:rPr lang="en-US" sz="2600" b="1" dirty="0" smtClean="0">
              <a:cs typeface="B Nazanin" panose="00000400000000000000" pitchFamily="2" charset="-78"/>
            </a:rPr>
            <a:t>KT/V</a:t>
          </a:r>
          <a:r>
            <a:rPr lang="fa-IR" sz="2600" b="1" dirty="0" smtClean="0">
              <a:cs typeface="B Nazanin" panose="00000400000000000000" pitchFamily="2" charset="-78"/>
            </a:rPr>
            <a:t> از طریق فرمول یا نوموگرام</a:t>
          </a:r>
          <a:endParaRPr lang="en-US" sz="2600" b="1" dirty="0">
            <a:cs typeface="B Nazanin" panose="00000400000000000000" pitchFamily="2" charset="-78"/>
          </a:endParaRPr>
        </a:p>
      </dgm:t>
    </dgm:pt>
    <dgm:pt modelId="{60441314-093C-460E-9998-5673B53B79CD}" type="parTrans" cxnId="{072F4762-C902-479C-B573-9A240DB47E8A}">
      <dgm:prSet/>
      <dgm:spPr/>
      <dgm:t>
        <a:bodyPr/>
        <a:lstStyle/>
        <a:p>
          <a:endParaRPr lang="en-US">
            <a:cs typeface="B Nazanin" panose="00000400000000000000" pitchFamily="2" charset="-78"/>
          </a:endParaRPr>
        </a:p>
      </dgm:t>
    </dgm:pt>
    <dgm:pt modelId="{49FE38BC-F504-412D-9CCA-357F0B1F745C}" type="sibTrans" cxnId="{072F4762-C902-479C-B573-9A240DB47E8A}">
      <dgm:prSet/>
      <dgm:spPr/>
      <dgm:t>
        <a:bodyPr/>
        <a:lstStyle/>
        <a:p>
          <a:endParaRPr lang="en-US">
            <a:cs typeface="B Nazanin" panose="00000400000000000000" pitchFamily="2" charset="-78"/>
          </a:endParaRPr>
        </a:p>
      </dgm:t>
    </dgm:pt>
    <dgm:pt modelId="{3D85D7C8-C018-46B0-B025-BB23100D0C07}" type="pres">
      <dgm:prSet presAssocID="{FE98AE34-3A3B-4E9D-99E3-023D1F5AD5AB}" presName="layout" presStyleCnt="0">
        <dgm:presLayoutVars>
          <dgm:chMax/>
          <dgm:chPref/>
          <dgm:dir/>
          <dgm:animOne val="branch"/>
          <dgm:animLvl val="lvl"/>
          <dgm:resizeHandles/>
        </dgm:presLayoutVars>
      </dgm:prSet>
      <dgm:spPr/>
      <dgm:t>
        <a:bodyPr/>
        <a:lstStyle/>
        <a:p>
          <a:endParaRPr lang="en-US"/>
        </a:p>
      </dgm:t>
    </dgm:pt>
    <dgm:pt modelId="{8CE54AAB-106E-43DA-A2C3-8BA7F5FA5289}" type="pres">
      <dgm:prSet presAssocID="{96F69D7D-7384-48F3-9F13-ADC7DF0ACE7C}" presName="root" presStyleCnt="0">
        <dgm:presLayoutVars>
          <dgm:chMax/>
          <dgm:chPref val="4"/>
        </dgm:presLayoutVars>
      </dgm:prSet>
      <dgm:spPr/>
    </dgm:pt>
    <dgm:pt modelId="{2C0B9BD1-80AB-42B8-9C4C-0785ACC1419A}" type="pres">
      <dgm:prSet presAssocID="{96F69D7D-7384-48F3-9F13-ADC7DF0ACE7C}" presName="rootComposite" presStyleCnt="0">
        <dgm:presLayoutVars/>
      </dgm:prSet>
      <dgm:spPr/>
    </dgm:pt>
    <dgm:pt modelId="{8EEAB6F9-893C-4B17-9E29-D55A4CDB9996}" type="pres">
      <dgm:prSet presAssocID="{96F69D7D-7384-48F3-9F13-ADC7DF0ACE7C}" presName="rootText" presStyleLbl="node0" presStyleIdx="0" presStyleCnt="1">
        <dgm:presLayoutVars>
          <dgm:chMax/>
          <dgm:chPref val="4"/>
        </dgm:presLayoutVars>
      </dgm:prSet>
      <dgm:spPr/>
      <dgm:t>
        <a:bodyPr/>
        <a:lstStyle/>
        <a:p>
          <a:endParaRPr lang="en-US"/>
        </a:p>
      </dgm:t>
    </dgm:pt>
    <dgm:pt modelId="{C1E8A469-08AF-474D-93A5-0F399BF1D529}" type="pres">
      <dgm:prSet presAssocID="{96F69D7D-7384-48F3-9F13-ADC7DF0ACE7C}" presName="childShape" presStyleCnt="0">
        <dgm:presLayoutVars>
          <dgm:chMax val="0"/>
          <dgm:chPref val="0"/>
        </dgm:presLayoutVars>
      </dgm:prSet>
      <dgm:spPr/>
    </dgm:pt>
    <dgm:pt modelId="{623D02C7-33CA-4974-AE50-CB7E1B45B809}" type="pres">
      <dgm:prSet presAssocID="{63049B51-673A-4D01-9569-68DF65B123D6}" presName="childComposite" presStyleCnt="0">
        <dgm:presLayoutVars>
          <dgm:chMax val="0"/>
          <dgm:chPref val="0"/>
        </dgm:presLayoutVars>
      </dgm:prSet>
      <dgm:spPr/>
    </dgm:pt>
    <dgm:pt modelId="{CB18182A-6EBA-4435-AA16-A6273677A4B8}" type="pres">
      <dgm:prSet presAssocID="{63049B51-673A-4D01-9569-68DF65B123D6}" presName="Image" presStyleLbl="node1" presStyleIdx="0" presStyleCnt="4"/>
      <dgm:spPr/>
    </dgm:pt>
    <dgm:pt modelId="{AF0DBBCD-2A7A-4FD2-9FB0-EFF78EDC64F0}" type="pres">
      <dgm:prSet presAssocID="{63049B51-673A-4D01-9569-68DF65B123D6}" presName="childText" presStyleLbl="lnNode1" presStyleIdx="0" presStyleCnt="4">
        <dgm:presLayoutVars>
          <dgm:chMax val="0"/>
          <dgm:chPref val="0"/>
          <dgm:bulletEnabled val="1"/>
        </dgm:presLayoutVars>
      </dgm:prSet>
      <dgm:spPr/>
      <dgm:t>
        <a:bodyPr/>
        <a:lstStyle/>
        <a:p>
          <a:endParaRPr lang="en-US"/>
        </a:p>
      </dgm:t>
    </dgm:pt>
    <dgm:pt modelId="{0005EBDC-4C59-4C1E-905C-7B3590E787DF}" type="pres">
      <dgm:prSet presAssocID="{EA088144-546C-4999-89B2-384046B67E23}" presName="childComposite" presStyleCnt="0">
        <dgm:presLayoutVars>
          <dgm:chMax val="0"/>
          <dgm:chPref val="0"/>
        </dgm:presLayoutVars>
      </dgm:prSet>
      <dgm:spPr/>
    </dgm:pt>
    <dgm:pt modelId="{8C94C32D-D639-4C48-A1AF-09957B8148B1}" type="pres">
      <dgm:prSet presAssocID="{EA088144-546C-4999-89B2-384046B67E23}" presName="Image" presStyleLbl="node1" presStyleIdx="1" presStyleCnt="4"/>
      <dgm:spPr/>
    </dgm:pt>
    <dgm:pt modelId="{BBCA6E0E-90A3-4C31-A3C6-051A0C7C71B7}" type="pres">
      <dgm:prSet presAssocID="{EA088144-546C-4999-89B2-384046B67E23}" presName="childText" presStyleLbl="lnNode1" presStyleIdx="1" presStyleCnt="4">
        <dgm:presLayoutVars>
          <dgm:chMax val="0"/>
          <dgm:chPref val="0"/>
          <dgm:bulletEnabled val="1"/>
        </dgm:presLayoutVars>
      </dgm:prSet>
      <dgm:spPr/>
      <dgm:t>
        <a:bodyPr/>
        <a:lstStyle/>
        <a:p>
          <a:endParaRPr lang="en-US"/>
        </a:p>
      </dgm:t>
    </dgm:pt>
    <dgm:pt modelId="{AB0E730F-49C4-4690-8D8E-B7585B79F1FD}" type="pres">
      <dgm:prSet presAssocID="{68D8E24D-BDF0-42CB-A580-C0EA9097EB6F}" presName="childComposite" presStyleCnt="0">
        <dgm:presLayoutVars>
          <dgm:chMax val="0"/>
          <dgm:chPref val="0"/>
        </dgm:presLayoutVars>
      </dgm:prSet>
      <dgm:spPr/>
    </dgm:pt>
    <dgm:pt modelId="{5390BF45-D660-44B3-AFFF-DF468951F7BA}" type="pres">
      <dgm:prSet presAssocID="{68D8E24D-BDF0-42CB-A580-C0EA9097EB6F}" presName="Image" presStyleLbl="node1" presStyleIdx="2" presStyleCnt="4"/>
      <dgm:spPr/>
    </dgm:pt>
    <dgm:pt modelId="{44566AA3-016B-473E-931F-03C2B6B08D92}" type="pres">
      <dgm:prSet presAssocID="{68D8E24D-BDF0-42CB-A580-C0EA9097EB6F}" presName="childText" presStyleLbl="lnNode1" presStyleIdx="2" presStyleCnt="4">
        <dgm:presLayoutVars>
          <dgm:chMax val="0"/>
          <dgm:chPref val="0"/>
          <dgm:bulletEnabled val="1"/>
        </dgm:presLayoutVars>
      </dgm:prSet>
      <dgm:spPr/>
      <dgm:t>
        <a:bodyPr/>
        <a:lstStyle/>
        <a:p>
          <a:endParaRPr lang="en-US"/>
        </a:p>
      </dgm:t>
    </dgm:pt>
    <dgm:pt modelId="{AE81CBAA-8BF8-42D8-92A5-44083C508436}" type="pres">
      <dgm:prSet presAssocID="{B1DB0CE6-5725-4A71-90E0-A6DB1F50B088}" presName="childComposite" presStyleCnt="0">
        <dgm:presLayoutVars>
          <dgm:chMax val="0"/>
          <dgm:chPref val="0"/>
        </dgm:presLayoutVars>
      </dgm:prSet>
      <dgm:spPr/>
    </dgm:pt>
    <dgm:pt modelId="{1AD49A84-7B0A-431E-82F0-8EE96474A766}" type="pres">
      <dgm:prSet presAssocID="{B1DB0CE6-5725-4A71-90E0-A6DB1F50B088}" presName="Image" presStyleLbl="node1" presStyleIdx="3" presStyleCnt="4"/>
      <dgm:spPr/>
    </dgm:pt>
    <dgm:pt modelId="{D8C13A23-C35A-4904-B533-C633D1816774}" type="pres">
      <dgm:prSet presAssocID="{B1DB0CE6-5725-4A71-90E0-A6DB1F50B088}" presName="childText" presStyleLbl="lnNode1" presStyleIdx="3" presStyleCnt="4">
        <dgm:presLayoutVars>
          <dgm:chMax val="0"/>
          <dgm:chPref val="0"/>
          <dgm:bulletEnabled val="1"/>
        </dgm:presLayoutVars>
      </dgm:prSet>
      <dgm:spPr/>
      <dgm:t>
        <a:bodyPr/>
        <a:lstStyle/>
        <a:p>
          <a:endParaRPr lang="en-US"/>
        </a:p>
      </dgm:t>
    </dgm:pt>
  </dgm:ptLst>
  <dgm:cxnLst>
    <dgm:cxn modelId="{E634060B-D7EF-4779-AB31-BAAA5E482DC1}" type="presOf" srcId="{B1DB0CE6-5725-4A71-90E0-A6DB1F50B088}" destId="{D8C13A23-C35A-4904-B533-C633D1816774}" srcOrd="0" destOrd="0" presId="urn:microsoft.com/office/officeart/2008/layout/PictureAccentList"/>
    <dgm:cxn modelId="{072F4762-C902-479C-B573-9A240DB47E8A}" srcId="{96F69D7D-7384-48F3-9F13-ADC7DF0ACE7C}" destId="{B1DB0CE6-5725-4A71-90E0-A6DB1F50B088}" srcOrd="3" destOrd="0" parTransId="{60441314-093C-460E-9998-5673B53B79CD}" sibTransId="{49FE38BC-F504-412D-9CCA-357F0B1F745C}"/>
    <dgm:cxn modelId="{F542419F-897B-45B6-AD6D-303F60776B18}" srcId="{96F69D7D-7384-48F3-9F13-ADC7DF0ACE7C}" destId="{68D8E24D-BDF0-42CB-A580-C0EA9097EB6F}" srcOrd="2" destOrd="0" parTransId="{3EBE985A-A66B-48AA-BF32-C21327BFE00B}" sibTransId="{CD5E4755-2A6B-473F-9C28-8C72665EB961}"/>
    <dgm:cxn modelId="{8B45F709-DBE3-4C2B-9DD2-AF6FEB161773}" srcId="{FE98AE34-3A3B-4E9D-99E3-023D1F5AD5AB}" destId="{96F69D7D-7384-48F3-9F13-ADC7DF0ACE7C}" srcOrd="0" destOrd="0" parTransId="{99113A24-BEB6-4546-A603-B9C408FDC028}" sibTransId="{6C7ABB85-8E46-4DAB-9273-049F45277D11}"/>
    <dgm:cxn modelId="{5D3BCBF2-388E-4546-94D2-D8F2F907DEA4}" srcId="{96F69D7D-7384-48F3-9F13-ADC7DF0ACE7C}" destId="{EA088144-546C-4999-89B2-384046B67E23}" srcOrd="1" destOrd="0" parTransId="{40162CA6-90D7-4D56-B00A-A41F4C59E386}" sibTransId="{0764B88F-AD36-4856-929A-FE5E54E6FE0B}"/>
    <dgm:cxn modelId="{844E9B2F-94C9-4775-A536-460DA990F289}" type="presOf" srcId="{63049B51-673A-4D01-9569-68DF65B123D6}" destId="{AF0DBBCD-2A7A-4FD2-9FB0-EFF78EDC64F0}" srcOrd="0" destOrd="0" presId="urn:microsoft.com/office/officeart/2008/layout/PictureAccentList"/>
    <dgm:cxn modelId="{EE938A1D-66CF-4E3D-BB64-A1997B4F47BD}" type="presOf" srcId="{FE98AE34-3A3B-4E9D-99E3-023D1F5AD5AB}" destId="{3D85D7C8-C018-46B0-B025-BB23100D0C07}" srcOrd="0" destOrd="0" presId="urn:microsoft.com/office/officeart/2008/layout/PictureAccentList"/>
    <dgm:cxn modelId="{C976CE22-53A4-4331-A241-1E9686DC6231}" type="presOf" srcId="{68D8E24D-BDF0-42CB-A580-C0EA9097EB6F}" destId="{44566AA3-016B-473E-931F-03C2B6B08D92}" srcOrd="0" destOrd="0" presId="urn:microsoft.com/office/officeart/2008/layout/PictureAccentList"/>
    <dgm:cxn modelId="{C1A903B3-8A22-4DFB-B63D-DEDF80979874}" type="presOf" srcId="{96F69D7D-7384-48F3-9F13-ADC7DF0ACE7C}" destId="{8EEAB6F9-893C-4B17-9E29-D55A4CDB9996}" srcOrd="0" destOrd="0" presId="urn:microsoft.com/office/officeart/2008/layout/PictureAccentList"/>
    <dgm:cxn modelId="{60C69C9C-A616-4729-8F87-34F2574BF9B1}" srcId="{96F69D7D-7384-48F3-9F13-ADC7DF0ACE7C}" destId="{63049B51-673A-4D01-9569-68DF65B123D6}" srcOrd="0" destOrd="0" parTransId="{565D80F9-61E2-41B5-B013-C498B8F1EDF4}" sibTransId="{6BF6F073-974E-40BB-9C00-71C403D38185}"/>
    <dgm:cxn modelId="{5665CF88-2EC3-4256-B375-D931E1DCF6A4}" type="presOf" srcId="{EA088144-546C-4999-89B2-384046B67E23}" destId="{BBCA6E0E-90A3-4C31-A3C6-051A0C7C71B7}" srcOrd="0" destOrd="0" presId="urn:microsoft.com/office/officeart/2008/layout/PictureAccentList"/>
    <dgm:cxn modelId="{A2D22DB8-7669-4031-AE48-30265D48B4BA}" type="presParOf" srcId="{3D85D7C8-C018-46B0-B025-BB23100D0C07}" destId="{8CE54AAB-106E-43DA-A2C3-8BA7F5FA5289}" srcOrd="0" destOrd="0" presId="urn:microsoft.com/office/officeart/2008/layout/PictureAccentList"/>
    <dgm:cxn modelId="{78F8C2B1-5C0A-4BB7-9D99-A0650C422FB1}" type="presParOf" srcId="{8CE54AAB-106E-43DA-A2C3-8BA7F5FA5289}" destId="{2C0B9BD1-80AB-42B8-9C4C-0785ACC1419A}" srcOrd="0" destOrd="0" presId="urn:microsoft.com/office/officeart/2008/layout/PictureAccentList"/>
    <dgm:cxn modelId="{DDB8CC92-E5F0-492D-BC1A-0DCCDF853495}" type="presParOf" srcId="{2C0B9BD1-80AB-42B8-9C4C-0785ACC1419A}" destId="{8EEAB6F9-893C-4B17-9E29-D55A4CDB9996}" srcOrd="0" destOrd="0" presId="urn:microsoft.com/office/officeart/2008/layout/PictureAccentList"/>
    <dgm:cxn modelId="{B7D899FE-2243-47CE-B9BE-1BA938883709}" type="presParOf" srcId="{8CE54AAB-106E-43DA-A2C3-8BA7F5FA5289}" destId="{C1E8A469-08AF-474D-93A5-0F399BF1D529}" srcOrd="1" destOrd="0" presId="urn:microsoft.com/office/officeart/2008/layout/PictureAccentList"/>
    <dgm:cxn modelId="{D417E08C-C0A7-40A7-93A7-A234044855A4}" type="presParOf" srcId="{C1E8A469-08AF-474D-93A5-0F399BF1D529}" destId="{623D02C7-33CA-4974-AE50-CB7E1B45B809}" srcOrd="0" destOrd="0" presId="urn:microsoft.com/office/officeart/2008/layout/PictureAccentList"/>
    <dgm:cxn modelId="{13D8C3AC-247F-4E35-A5F0-D3F8C2A2368B}" type="presParOf" srcId="{623D02C7-33CA-4974-AE50-CB7E1B45B809}" destId="{CB18182A-6EBA-4435-AA16-A6273677A4B8}" srcOrd="0" destOrd="0" presId="urn:microsoft.com/office/officeart/2008/layout/PictureAccentList"/>
    <dgm:cxn modelId="{1B23B726-8196-4B22-B5FA-6B90BC73F10E}" type="presParOf" srcId="{623D02C7-33CA-4974-AE50-CB7E1B45B809}" destId="{AF0DBBCD-2A7A-4FD2-9FB0-EFF78EDC64F0}" srcOrd="1" destOrd="0" presId="urn:microsoft.com/office/officeart/2008/layout/PictureAccentList"/>
    <dgm:cxn modelId="{AFE854C0-7FD3-4217-82DB-68F2DF105B7B}" type="presParOf" srcId="{C1E8A469-08AF-474D-93A5-0F399BF1D529}" destId="{0005EBDC-4C59-4C1E-905C-7B3590E787DF}" srcOrd="1" destOrd="0" presId="urn:microsoft.com/office/officeart/2008/layout/PictureAccentList"/>
    <dgm:cxn modelId="{8847029E-7BFE-4DBF-8F92-A737F01A9836}" type="presParOf" srcId="{0005EBDC-4C59-4C1E-905C-7B3590E787DF}" destId="{8C94C32D-D639-4C48-A1AF-09957B8148B1}" srcOrd="0" destOrd="0" presId="urn:microsoft.com/office/officeart/2008/layout/PictureAccentList"/>
    <dgm:cxn modelId="{E46BB876-4AAA-40FE-B59A-F29BF9CADB3F}" type="presParOf" srcId="{0005EBDC-4C59-4C1E-905C-7B3590E787DF}" destId="{BBCA6E0E-90A3-4C31-A3C6-051A0C7C71B7}" srcOrd="1" destOrd="0" presId="urn:microsoft.com/office/officeart/2008/layout/PictureAccentList"/>
    <dgm:cxn modelId="{F6D5B978-974A-4CF4-8E9B-1B547A6CE4B8}" type="presParOf" srcId="{C1E8A469-08AF-474D-93A5-0F399BF1D529}" destId="{AB0E730F-49C4-4690-8D8E-B7585B79F1FD}" srcOrd="2" destOrd="0" presId="urn:microsoft.com/office/officeart/2008/layout/PictureAccentList"/>
    <dgm:cxn modelId="{21C64E17-1D3D-4221-A6FB-00DCE22D977E}" type="presParOf" srcId="{AB0E730F-49C4-4690-8D8E-B7585B79F1FD}" destId="{5390BF45-D660-44B3-AFFF-DF468951F7BA}" srcOrd="0" destOrd="0" presId="urn:microsoft.com/office/officeart/2008/layout/PictureAccentList"/>
    <dgm:cxn modelId="{11B63FBF-3681-43A4-A026-C7A54E4C7F97}" type="presParOf" srcId="{AB0E730F-49C4-4690-8D8E-B7585B79F1FD}" destId="{44566AA3-016B-473E-931F-03C2B6B08D92}" srcOrd="1" destOrd="0" presId="urn:microsoft.com/office/officeart/2008/layout/PictureAccentList"/>
    <dgm:cxn modelId="{89BF7FFF-7D9B-4E54-ADE7-E26FD24239C4}" type="presParOf" srcId="{C1E8A469-08AF-474D-93A5-0F399BF1D529}" destId="{AE81CBAA-8BF8-42D8-92A5-44083C508436}" srcOrd="3" destOrd="0" presId="urn:microsoft.com/office/officeart/2008/layout/PictureAccentList"/>
    <dgm:cxn modelId="{F6F876C7-77E5-4A36-B61C-49D956B3E480}" type="presParOf" srcId="{AE81CBAA-8BF8-42D8-92A5-44083C508436}" destId="{1AD49A84-7B0A-431E-82F0-8EE96474A766}" srcOrd="0" destOrd="0" presId="urn:microsoft.com/office/officeart/2008/layout/PictureAccentList"/>
    <dgm:cxn modelId="{BB717182-19B1-4891-BBE6-675728B8C914}" type="presParOf" srcId="{AE81CBAA-8BF8-42D8-92A5-44083C508436}" destId="{D8C13A23-C35A-4904-B533-C633D1816774}"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B4ED43-754F-4AFE-AECF-09A03FB672FF}">
      <dsp:nvSpPr>
        <dsp:cNvPr id="0" name=""/>
        <dsp:cNvSpPr/>
      </dsp:nvSpPr>
      <dsp:spPr>
        <a:xfrm>
          <a:off x="753043" y="0"/>
          <a:ext cx="8534493" cy="5524873"/>
        </a:xfrm>
        <a:prstGeom prst="rightArrow">
          <a:avLst/>
        </a:prstGeom>
        <a:gradFill rotWithShape="0">
          <a:gsLst>
            <a:gs pos="0">
              <a:schemeClr val="accent1">
                <a:tint val="55000"/>
                <a:hueOff val="0"/>
                <a:satOff val="0"/>
                <a:lumOff val="0"/>
                <a:alphaOff val="0"/>
                <a:tint val="94000"/>
                <a:satMod val="100000"/>
                <a:lumMod val="108000"/>
              </a:schemeClr>
            </a:gs>
            <a:gs pos="50000">
              <a:schemeClr val="accent1">
                <a:tint val="55000"/>
                <a:hueOff val="0"/>
                <a:satOff val="0"/>
                <a:lumOff val="0"/>
                <a:alphaOff val="0"/>
                <a:tint val="98000"/>
                <a:shade val="100000"/>
                <a:satMod val="100000"/>
                <a:lumMod val="100000"/>
              </a:schemeClr>
            </a:gs>
            <a:gs pos="100000">
              <a:schemeClr val="accent1">
                <a:tint val="55000"/>
                <a:hueOff val="0"/>
                <a:satOff val="0"/>
                <a:lumOff val="0"/>
                <a:alphaOff val="0"/>
                <a:shade val="72000"/>
                <a:satMod val="120000"/>
                <a:lumMod val="100000"/>
              </a:schemeClr>
            </a:gs>
          </a:gsLst>
          <a:lin ang="54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F0BF3EB0-BEE5-47F2-A175-76E2FDA91DCE}">
      <dsp:nvSpPr>
        <dsp:cNvPr id="0" name=""/>
        <dsp:cNvSpPr/>
      </dsp:nvSpPr>
      <dsp:spPr>
        <a:xfrm>
          <a:off x="122" y="1657461"/>
          <a:ext cx="1469317" cy="2209949"/>
        </a:xfrm>
        <a:prstGeom prst="roundRect">
          <a:avLst/>
        </a:prstGeom>
        <a:gradFill rotWithShape="0">
          <a:gsLst>
            <a:gs pos="0">
              <a:schemeClr val="accent1">
                <a:shade val="50000"/>
                <a:hueOff val="0"/>
                <a:satOff val="0"/>
                <a:lumOff val="0"/>
                <a:alphaOff val="0"/>
                <a:tint val="94000"/>
                <a:satMod val="100000"/>
                <a:lumMod val="108000"/>
              </a:schemeClr>
            </a:gs>
            <a:gs pos="50000">
              <a:schemeClr val="accent1">
                <a:shade val="50000"/>
                <a:hueOff val="0"/>
                <a:satOff val="0"/>
                <a:lumOff val="0"/>
                <a:alphaOff val="0"/>
                <a:tint val="98000"/>
                <a:shade val="100000"/>
                <a:satMod val="100000"/>
                <a:lumMod val="100000"/>
              </a:schemeClr>
            </a:gs>
            <a:gs pos="100000">
              <a:schemeClr val="accent1">
                <a:shade val="50000"/>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anose="00000400000000000000" pitchFamily="2" charset="-78"/>
            </a:rPr>
            <a:t>آشنایی با اهمیت کفایت دیالیز</a:t>
          </a:r>
          <a:endParaRPr lang="en-US" sz="2000" b="1" kern="1200" dirty="0">
            <a:cs typeface="B Nazanin" panose="00000400000000000000" pitchFamily="2" charset="-78"/>
          </a:endParaRPr>
        </a:p>
      </dsp:txBody>
      <dsp:txXfrm>
        <a:off x="71848" y="1729187"/>
        <a:ext cx="1325865" cy="2066497"/>
      </dsp:txXfrm>
    </dsp:sp>
    <dsp:sp modelId="{426CBF36-CEE0-4A40-BBAE-CEC778C1B584}">
      <dsp:nvSpPr>
        <dsp:cNvPr id="0" name=""/>
        <dsp:cNvSpPr/>
      </dsp:nvSpPr>
      <dsp:spPr>
        <a:xfrm>
          <a:off x="1714326" y="1657461"/>
          <a:ext cx="1469317" cy="2209949"/>
        </a:xfrm>
        <a:prstGeom prst="roundRect">
          <a:avLst/>
        </a:prstGeom>
        <a:gradFill rotWithShape="0">
          <a:gsLst>
            <a:gs pos="0">
              <a:schemeClr val="accent1">
                <a:shade val="50000"/>
                <a:hueOff val="179805"/>
                <a:satOff val="2834"/>
                <a:lumOff val="14444"/>
                <a:alphaOff val="0"/>
                <a:tint val="94000"/>
                <a:satMod val="100000"/>
                <a:lumMod val="108000"/>
              </a:schemeClr>
            </a:gs>
            <a:gs pos="50000">
              <a:schemeClr val="accent1">
                <a:shade val="50000"/>
                <a:hueOff val="179805"/>
                <a:satOff val="2834"/>
                <a:lumOff val="14444"/>
                <a:alphaOff val="0"/>
                <a:tint val="98000"/>
                <a:shade val="100000"/>
                <a:satMod val="100000"/>
                <a:lumMod val="100000"/>
              </a:schemeClr>
            </a:gs>
            <a:gs pos="100000">
              <a:schemeClr val="accent1">
                <a:shade val="50000"/>
                <a:hueOff val="179805"/>
                <a:satOff val="2834"/>
                <a:lumOff val="14444"/>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Nazanin" panose="00000400000000000000" pitchFamily="2" charset="-78"/>
            </a:rPr>
            <a:t>آشنایی با فاکتورهای موثر بر کلیرانس مواد در دیالیز</a:t>
          </a:r>
          <a:endParaRPr lang="en-US" sz="2000" b="1" kern="1200" dirty="0">
            <a:cs typeface="B Nazanin" panose="00000400000000000000" pitchFamily="2" charset="-78"/>
          </a:endParaRPr>
        </a:p>
      </dsp:txBody>
      <dsp:txXfrm>
        <a:off x="1786052" y="1729187"/>
        <a:ext cx="1325865" cy="2066497"/>
      </dsp:txXfrm>
    </dsp:sp>
    <dsp:sp modelId="{53F0FB89-3BD7-4E32-9DA4-F7C9481E08A6}">
      <dsp:nvSpPr>
        <dsp:cNvPr id="0" name=""/>
        <dsp:cNvSpPr/>
      </dsp:nvSpPr>
      <dsp:spPr>
        <a:xfrm>
          <a:off x="3428529" y="1657461"/>
          <a:ext cx="1469317" cy="2209949"/>
        </a:xfrm>
        <a:prstGeom prst="roundRect">
          <a:avLst/>
        </a:prstGeom>
        <a:gradFill rotWithShape="0">
          <a:gsLst>
            <a:gs pos="0">
              <a:schemeClr val="accent1">
                <a:shade val="50000"/>
                <a:hueOff val="359611"/>
                <a:satOff val="5669"/>
                <a:lumOff val="28889"/>
                <a:alphaOff val="0"/>
                <a:tint val="94000"/>
                <a:satMod val="100000"/>
                <a:lumMod val="108000"/>
              </a:schemeClr>
            </a:gs>
            <a:gs pos="50000">
              <a:schemeClr val="accent1">
                <a:shade val="50000"/>
                <a:hueOff val="359611"/>
                <a:satOff val="5669"/>
                <a:lumOff val="28889"/>
                <a:alphaOff val="0"/>
                <a:tint val="98000"/>
                <a:shade val="100000"/>
                <a:satMod val="100000"/>
                <a:lumMod val="100000"/>
              </a:schemeClr>
            </a:gs>
            <a:gs pos="100000">
              <a:schemeClr val="accent1">
                <a:shade val="50000"/>
                <a:hueOff val="359611"/>
                <a:satOff val="5669"/>
                <a:lumOff val="28889"/>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solidFill>
                <a:schemeClr val="tx1"/>
              </a:solidFill>
              <a:cs typeface="B Nazanin" panose="00000400000000000000" pitchFamily="2" charset="-78"/>
            </a:rPr>
            <a:t>آشنایی با نحوه ی محاسبه کفایت دیالیز</a:t>
          </a:r>
          <a:endParaRPr lang="en-US" sz="2000" b="1" kern="1200" dirty="0">
            <a:solidFill>
              <a:schemeClr val="tx1"/>
            </a:solidFill>
            <a:cs typeface="B Nazanin" panose="00000400000000000000" pitchFamily="2" charset="-78"/>
          </a:endParaRPr>
        </a:p>
      </dsp:txBody>
      <dsp:txXfrm>
        <a:off x="3500255" y="1729187"/>
        <a:ext cx="1325865" cy="2066497"/>
      </dsp:txXfrm>
    </dsp:sp>
    <dsp:sp modelId="{A14BC51E-58AA-4684-8952-AAC308BE5C2B}">
      <dsp:nvSpPr>
        <dsp:cNvPr id="0" name=""/>
        <dsp:cNvSpPr/>
      </dsp:nvSpPr>
      <dsp:spPr>
        <a:xfrm>
          <a:off x="5142733" y="1657461"/>
          <a:ext cx="1469317" cy="2209949"/>
        </a:xfrm>
        <a:prstGeom prst="roundRect">
          <a:avLst/>
        </a:prstGeom>
        <a:gradFill rotWithShape="0">
          <a:gsLst>
            <a:gs pos="0">
              <a:schemeClr val="accent1">
                <a:shade val="50000"/>
                <a:hueOff val="539416"/>
                <a:satOff val="8503"/>
                <a:lumOff val="43333"/>
                <a:alphaOff val="0"/>
                <a:tint val="94000"/>
                <a:satMod val="100000"/>
                <a:lumMod val="108000"/>
              </a:schemeClr>
            </a:gs>
            <a:gs pos="50000">
              <a:schemeClr val="accent1">
                <a:shade val="50000"/>
                <a:hueOff val="539416"/>
                <a:satOff val="8503"/>
                <a:lumOff val="43333"/>
                <a:alphaOff val="0"/>
                <a:tint val="98000"/>
                <a:shade val="100000"/>
                <a:satMod val="100000"/>
                <a:lumMod val="100000"/>
              </a:schemeClr>
            </a:gs>
            <a:gs pos="100000">
              <a:schemeClr val="accent1">
                <a:shade val="50000"/>
                <a:hueOff val="539416"/>
                <a:satOff val="8503"/>
                <a:lumOff val="43333"/>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solidFill>
                <a:schemeClr val="tx1"/>
              </a:solidFill>
              <a:cs typeface="B Nazanin" panose="00000400000000000000" pitchFamily="2" charset="-78"/>
            </a:rPr>
            <a:t>فراگیر بتواند کفایت دیالیز یک بیمار را اندازه گیری کند</a:t>
          </a:r>
          <a:endParaRPr lang="en-US" sz="2000" b="1" kern="1200" dirty="0">
            <a:solidFill>
              <a:schemeClr val="tx1"/>
            </a:solidFill>
            <a:cs typeface="B Nazanin" panose="00000400000000000000" pitchFamily="2" charset="-78"/>
          </a:endParaRPr>
        </a:p>
      </dsp:txBody>
      <dsp:txXfrm>
        <a:off x="5214459" y="1729187"/>
        <a:ext cx="1325865" cy="2066497"/>
      </dsp:txXfrm>
    </dsp:sp>
    <dsp:sp modelId="{14936047-04CF-4695-863D-70C284B0726A}">
      <dsp:nvSpPr>
        <dsp:cNvPr id="0" name=""/>
        <dsp:cNvSpPr/>
      </dsp:nvSpPr>
      <dsp:spPr>
        <a:xfrm>
          <a:off x="6856937" y="1657461"/>
          <a:ext cx="1469317" cy="2209949"/>
        </a:xfrm>
        <a:prstGeom prst="roundRect">
          <a:avLst/>
        </a:prstGeom>
        <a:gradFill rotWithShape="0">
          <a:gsLst>
            <a:gs pos="0">
              <a:schemeClr val="accent1">
                <a:shade val="50000"/>
                <a:hueOff val="359611"/>
                <a:satOff val="5669"/>
                <a:lumOff val="28889"/>
                <a:alphaOff val="0"/>
                <a:tint val="94000"/>
                <a:satMod val="100000"/>
                <a:lumMod val="108000"/>
              </a:schemeClr>
            </a:gs>
            <a:gs pos="50000">
              <a:schemeClr val="accent1">
                <a:shade val="50000"/>
                <a:hueOff val="359611"/>
                <a:satOff val="5669"/>
                <a:lumOff val="28889"/>
                <a:alphaOff val="0"/>
                <a:tint val="98000"/>
                <a:shade val="100000"/>
                <a:satMod val="100000"/>
                <a:lumMod val="100000"/>
              </a:schemeClr>
            </a:gs>
            <a:gs pos="100000">
              <a:schemeClr val="accent1">
                <a:shade val="50000"/>
                <a:hueOff val="359611"/>
                <a:satOff val="5669"/>
                <a:lumOff val="28889"/>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1" kern="1200" dirty="0" smtClean="0">
              <a:solidFill>
                <a:schemeClr val="tx1"/>
              </a:solidFill>
              <a:cs typeface="B Nazanin" panose="00000400000000000000" pitchFamily="2" charset="-78"/>
            </a:rPr>
            <a:t>آشنایی با نحوه صحیح گرفتن نمونه خون جهت ارزیابی کفایت دیالیز</a:t>
          </a:r>
          <a:endParaRPr lang="en-US" sz="1800" b="1" kern="1200" dirty="0">
            <a:solidFill>
              <a:schemeClr val="tx1"/>
            </a:solidFill>
            <a:cs typeface="B Nazanin" panose="00000400000000000000" pitchFamily="2" charset="-78"/>
          </a:endParaRPr>
        </a:p>
      </dsp:txBody>
      <dsp:txXfrm>
        <a:off x="6928663" y="1729187"/>
        <a:ext cx="1325865" cy="2066497"/>
      </dsp:txXfrm>
    </dsp:sp>
    <dsp:sp modelId="{8170DA48-DB14-4E17-A51E-FB1A76C8255D}">
      <dsp:nvSpPr>
        <dsp:cNvPr id="0" name=""/>
        <dsp:cNvSpPr/>
      </dsp:nvSpPr>
      <dsp:spPr>
        <a:xfrm>
          <a:off x="8571140" y="1657461"/>
          <a:ext cx="1469317" cy="2209949"/>
        </a:xfrm>
        <a:prstGeom prst="roundRect">
          <a:avLst/>
        </a:prstGeom>
        <a:gradFill rotWithShape="0">
          <a:gsLst>
            <a:gs pos="0">
              <a:schemeClr val="accent1">
                <a:shade val="50000"/>
                <a:hueOff val="179805"/>
                <a:satOff val="2834"/>
                <a:lumOff val="14444"/>
                <a:alphaOff val="0"/>
                <a:tint val="94000"/>
                <a:satMod val="100000"/>
                <a:lumMod val="108000"/>
              </a:schemeClr>
            </a:gs>
            <a:gs pos="50000">
              <a:schemeClr val="accent1">
                <a:shade val="50000"/>
                <a:hueOff val="179805"/>
                <a:satOff val="2834"/>
                <a:lumOff val="14444"/>
                <a:alphaOff val="0"/>
                <a:tint val="98000"/>
                <a:shade val="100000"/>
                <a:satMod val="100000"/>
                <a:lumMod val="100000"/>
              </a:schemeClr>
            </a:gs>
            <a:gs pos="100000">
              <a:schemeClr val="accent1">
                <a:shade val="50000"/>
                <a:hueOff val="179805"/>
                <a:satOff val="2834"/>
                <a:lumOff val="14444"/>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1" kern="1200" dirty="0" smtClean="0">
              <a:cs typeface="B Nazanin" panose="00000400000000000000" pitchFamily="2" charset="-78"/>
            </a:rPr>
            <a:t>آشنایی با عواملی که باعث کاهش کفایت دیالیز می شود</a:t>
          </a:r>
          <a:endParaRPr lang="en-US" sz="2000" b="1" kern="1200" dirty="0">
            <a:cs typeface="B Nazanin" panose="00000400000000000000" pitchFamily="2" charset="-78"/>
          </a:endParaRPr>
        </a:p>
      </dsp:txBody>
      <dsp:txXfrm>
        <a:off x="8642866" y="1729187"/>
        <a:ext cx="1325865" cy="20664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B8DEEE-3F27-4F3B-9D73-5A0BBC9F48DE}">
      <dsp:nvSpPr>
        <dsp:cNvPr id="0" name=""/>
        <dsp:cNvSpPr/>
      </dsp:nvSpPr>
      <dsp:spPr>
        <a:xfrm>
          <a:off x="1949788" y="2709333"/>
          <a:ext cx="674064" cy="1284421"/>
        </a:xfrm>
        <a:custGeom>
          <a:avLst/>
          <a:gdLst/>
          <a:ahLst/>
          <a:cxnLst/>
          <a:rect l="0" t="0" r="0" b="0"/>
          <a:pathLst>
            <a:path>
              <a:moveTo>
                <a:pt x="0" y="0"/>
              </a:moveTo>
              <a:lnTo>
                <a:pt x="337032" y="0"/>
              </a:lnTo>
              <a:lnTo>
                <a:pt x="337032" y="1284421"/>
              </a:lnTo>
              <a:lnTo>
                <a:pt x="674064" y="1284421"/>
              </a:lnTo>
            </a:path>
          </a:pathLst>
        </a:custGeom>
        <a:noFill/>
        <a:ln w="15875"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a:cs typeface="B Nazanin" panose="00000400000000000000" pitchFamily="2" charset="-78"/>
          </a:endParaRPr>
        </a:p>
      </dsp:txBody>
      <dsp:txXfrm>
        <a:off x="2250556" y="3315280"/>
        <a:ext cx="72527" cy="72527"/>
      </dsp:txXfrm>
    </dsp:sp>
    <dsp:sp modelId="{7EC8208A-9D34-428B-B820-B739CAD2CB79}">
      <dsp:nvSpPr>
        <dsp:cNvPr id="0" name=""/>
        <dsp:cNvSpPr/>
      </dsp:nvSpPr>
      <dsp:spPr>
        <a:xfrm>
          <a:off x="1949788" y="2663613"/>
          <a:ext cx="674064" cy="91440"/>
        </a:xfrm>
        <a:custGeom>
          <a:avLst/>
          <a:gdLst/>
          <a:ahLst/>
          <a:cxnLst/>
          <a:rect l="0" t="0" r="0" b="0"/>
          <a:pathLst>
            <a:path>
              <a:moveTo>
                <a:pt x="0" y="45720"/>
              </a:moveTo>
              <a:lnTo>
                <a:pt x="674064" y="45720"/>
              </a:lnTo>
            </a:path>
          </a:pathLst>
        </a:custGeom>
        <a:noFill/>
        <a:ln w="15875"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a:cs typeface="B Nazanin" panose="00000400000000000000" pitchFamily="2" charset="-78"/>
          </a:endParaRPr>
        </a:p>
      </dsp:txBody>
      <dsp:txXfrm>
        <a:off x="2269969" y="2692481"/>
        <a:ext cx="33703" cy="33703"/>
      </dsp:txXfrm>
    </dsp:sp>
    <dsp:sp modelId="{FB4C0924-F103-4F7E-B7EC-14FBE6938BDE}">
      <dsp:nvSpPr>
        <dsp:cNvPr id="0" name=""/>
        <dsp:cNvSpPr/>
      </dsp:nvSpPr>
      <dsp:spPr>
        <a:xfrm>
          <a:off x="1949788" y="1424912"/>
          <a:ext cx="674064" cy="1284421"/>
        </a:xfrm>
        <a:custGeom>
          <a:avLst/>
          <a:gdLst/>
          <a:ahLst/>
          <a:cxnLst/>
          <a:rect l="0" t="0" r="0" b="0"/>
          <a:pathLst>
            <a:path>
              <a:moveTo>
                <a:pt x="0" y="1284421"/>
              </a:moveTo>
              <a:lnTo>
                <a:pt x="337032" y="1284421"/>
              </a:lnTo>
              <a:lnTo>
                <a:pt x="337032" y="0"/>
              </a:lnTo>
              <a:lnTo>
                <a:pt x="674064" y="0"/>
              </a:lnTo>
            </a:path>
          </a:pathLst>
        </a:custGeom>
        <a:noFill/>
        <a:ln w="15875"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a:cs typeface="B Nazanin" panose="00000400000000000000" pitchFamily="2" charset="-78"/>
          </a:endParaRPr>
        </a:p>
      </dsp:txBody>
      <dsp:txXfrm>
        <a:off x="2250556" y="2030859"/>
        <a:ext cx="72527" cy="72527"/>
      </dsp:txXfrm>
    </dsp:sp>
    <dsp:sp modelId="{E99BB8D5-72F5-453A-93B2-24C8909BCA7F}">
      <dsp:nvSpPr>
        <dsp:cNvPr id="0" name=""/>
        <dsp:cNvSpPr/>
      </dsp:nvSpPr>
      <dsp:spPr>
        <a:xfrm rot="16200000">
          <a:off x="-1268024" y="2195565"/>
          <a:ext cx="5408088" cy="1027536"/>
        </a:xfrm>
        <a:prstGeom prst="rect">
          <a:avLst/>
        </a:prstGeom>
        <a:gradFill rotWithShape="0">
          <a:gsLst>
            <a:gs pos="0">
              <a:schemeClr val="accent4">
                <a:hueOff val="0"/>
                <a:satOff val="0"/>
                <a:lumOff val="0"/>
                <a:alphaOff val="0"/>
                <a:tint val="94000"/>
                <a:satMod val="100000"/>
                <a:lumMod val="108000"/>
              </a:schemeClr>
            </a:gs>
            <a:gs pos="50000">
              <a:schemeClr val="accent4">
                <a:hueOff val="0"/>
                <a:satOff val="0"/>
                <a:lumOff val="0"/>
                <a:alphaOff val="0"/>
                <a:tint val="98000"/>
                <a:shade val="100000"/>
                <a:satMod val="100000"/>
                <a:lumMod val="100000"/>
              </a:schemeClr>
            </a:gs>
            <a:gs pos="100000">
              <a:schemeClr val="accent4">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fa-IR" sz="2400" b="1" kern="1200" dirty="0" smtClean="0">
              <a:cs typeface="B Nazanin" panose="00000400000000000000" pitchFamily="2" charset="-78"/>
            </a:rPr>
            <a:t>در دیالیز هم مانند هر برنامه درمانی باید بتوانیم کیفیت آن را اندازه گیری کنیم برای این منظور باید:</a:t>
          </a:r>
          <a:endParaRPr lang="en-US" sz="2400" b="1" kern="1200" dirty="0">
            <a:cs typeface="B Nazanin" panose="00000400000000000000" pitchFamily="2" charset="-78"/>
          </a:endParaRPr>
        </a:p>
      </dsp:txBody>
      <dsp:txXfrm>
        <a:off x="-1268024" y="2195565"/>
        <a:ext cx="5408088" cy="1027536"/>
      </dsp:txXfrm>
    </dsp:sp>
    <dsp:sp modelId="{5EA98B52-F2FF-4B58-B49D-59815EAE8B52}">
      <dsp:nvSpPr>
        <dsp:cNvPr id="0" name=""/>
        <dsp:cNvSpPr/>
      </dsp:nvSpPr>
      <dsp:spPr>
        <a:xfrm>
          <a:off x="2623852" y="911143"/>
          <a:ext cx="7343356" cy="1027536"/>
        </a:xfrm>
        <a:prstGeom prst="rect">
          <a:avLst/>
        </a:prstGeom>
        <a:gradFill rotWithShape="0">
          <a:gsLst>
            <a:gs pos="0">
              <a:schemeClr val="accent6">
                <a:hueOff val="0"/>
                <a:satOff val="0"/>
                <a:lumOff val="0"/>
                <a:alphaOff val="0"/>
                <a:tint val="94000"/>
                <a:satMod val="100000"/>
                <a:lumMod val="108000"/>
              </a:schemeClr>
            </a:gs>
            <a:gs pos="50000">
              <a:schemeClr val="accent6">
                <a:hueOff val="0"/>
                <a:satOff val="0"/>
                <a:lumOff val="0"/>
                <a:alphaOff val="0"/>
                <a:tint val="98000"/>
                <a:shade val="100000"/>
                <a:satMod val="100000"/>
                <a:lumMod val="100000"/>
              </a:schemeClr>
            </a:gs>
            <a:gs pos="100000">
              <a:schemeClr val="accent6">
                <a:hueOff val="0"/>
                <a:satOff val="0"/>
                <a:lumOff val="0"/>
                <a:alphaOff val="0"/>
                <a:shade val="72000"/>
                <a:satMod val="120000"/>
                <a:lumMod val="100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b="1" kern="1200" dirty="0" smtClean="0">
              <a:cs typeface="B Nazanin" panose="00000400000000000000" pitchFamily="2" charset="-78"/>
            </a:rPr>
            <a:t>تجویز مناسبی از این برنامه ی درمانی داشته باشیم</a:t>
          </a:r>
          <a:endParaRPr lang="en-US" sz="2800" b="1" kern="1200" dirty="0">
            <a:cs typeface="B Nazanin" panose="00000400000000000000" pitchFamily="2" charset="-78"/>
          </a:endParaRPr>
        </a:p>
      </dsp:txBody>
      <dsp:txXfrm>
        <a:off x="2623852" y="911143"/>
        <a:ext cx="7343356" cy="1027536"/>
      </dsp:txXfrm>
    </dsp:sp>
    <dsp:sp modelId="{4F79DDDB-77E7-43E3-A323-4CD2D89F506F}">
      <dsp:nvSpPr>
        <dsp:cNvPr id="0" name=""/>
        <dsp:cNvSpPr/>
      </dsp:nvSpPr>
      <dsp:spPr>
        <a:xfrm>
          <a:off x="2623852" y="2195565"/>
          <a:ext cx="7343322" cy="1027536"/>
        </a:xfrm>
        <a:prstGeom prst="rect">
          <a:avLst/>
        </a:prstGeom>
        <a:gradFill rotWithShape="0">
          <a:gsLst>
            <a:gs pos="0">
              <a:schemeClr val="accent6">
                <a:hueOff val="0"/>
                <a:satOff val="0"/>
                <a:lumOff val="0"/>
                <a:alphaOff val="0"/>
                <a:tint val="94000"/>
                <a:satMod val="100000"/>
                <a:lumMod val="108000"/>
              </a:schemeClr>
            </a:gs>
            <a:gs pos="50000">
              <a:schemeClr val="accent6">
                <a:hueOff val="0"/>
                <a:satOff val="0"/>
                <a:lumOff val="0"/>
                <a:alphaOff val="0"/>
                <a:tint val="98000"/>
                <a:shade val="100000"/>
                <a:satMod val="100000"/>
                <a:lumMod val="100000"/>
              </a:schemeClr>
            </a:gs>
            <a:gs pos="100000">
              <a:schemeClr val="accent6">
                <a:hueOff val="0"/>
                <a:satOff val="0"/>
                <a:lumOff val="0"/>
                <a:alphaOff val="0"/>
                <a:shade val="72000"/>
                <a:satMod val="120000"/>
                <a:lumMod val="100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smtClean="0">
              <a:cs typeface="B Nazanin" panose="00000400000000000000" pitchFamily="2" charset="-78"/>
            </a:rPr>
            <a:t>در مرحله ی بعد بتوانیم میزان اثربخشی این برنامه درمانی را پس از انجام آن مورد ارزیابی قرار دهیم</a:t>
          </a:r>
          <a:endParaRPr lang="en-US" sz="2400" b="1" kern="1200" dirty="0">
            <a:cs typeface="B Nazanin" panose="00000400000000000000" pitchFamily="2" charset="-78"/>
          </a:endParaRPr>
        </a:p>
      </dsp:txBody>
      <dsp:txXfrm>
        <a:off x="2623852" y="2195565"/>
        <a:ext cx="7343322" cy="1027536"/>
      </dsp:txXfrm>
    </dsp:sp>
    <dsp:sp modelId="{105F7614-567A-4AC2-A595-33EFE7638897}">
      <dsp:nvSpPr>
        <dsp:cNvPr id="0" name=""/>
        <dsp:cNvSpPr/>
      </dsp:nvSpPr>
      <dsp:spPr>
        <a:xfrm>
          <a:off x="2623852" y="3479986"/>
          <a:ext cx="7357410" cy="1027536"/>
        </a:xfrm>
        <a:prstGeom prst="rect">
          <a:avLst/>
        </a:prstGeom>
        <a:gradFill rotWithShape="0">
          <a:gsLst>
            <a:gs pos="0">
              <a:schemeClr val="accent6">
                <a:hueOff val="0"/>
                <a:satOff val="0"/>
                <a:lumOff val="0"/>
                <a:alphaOff val="0"/>
                <a:tint val="94000"/>
                <a:satMod val="100000"/>
                <a:lumMod val="108000"/>
              </a:schemeClr>
            </a:gs>
            <a:gs pos="50000">
              <a:schemeClr val="accent6">
                <a:hueOff val="0"/>
                <a:satOff val="0"/>
                <a:lumOff val="0"/>
                <a:alphaOff val="0"/>
                <a:tint val="98000"/>
                <a:shade val="100000"/>
                <a:satMod val="100000"/>
                <a:lumMod val="100000"/>
              </a:schemeClr>
            </a:gs>
            <a:gs pos="100000">
              <a:schemeClr val="accent6">
                <a:hueOff val="0"/>
                <a:satOff val="0"/>
                <a:lumOff val="0"/>
                <a:alphaOff val="0"/>
                <a:shade val="72000"/>
                <a:satMod val="120000"/>
                <a:lumMod val="100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fa-IR" sz="2400" b="1" kern="1200" dirty="0" smtClean="0">
              <a:cs typeface="B Nazanin" panose="00000400000000000000" pitchFamily="2" charset="-78"/>
            </a:rPr>
            <a:t>بتوانیم این موارد را با هم مقایسه کنیم و دلایل تفاوت را جستجو کنیم. این مراحل را تحت عنوان کفایت دیالیز مورد بررسی قرار می دهیم</a:t>
          </a:r>
          <a:endParaRPr lang="en-US" sz="2400" b="1" kern="1200" dirty="0">
            <a:cs typeface="B Nazanin" panose="00000400000000000000" pitchFamily="2" charset="-78"/>
          </a:endParaRPr>
        </a:p>
      </dsp:txBody>
      <dsp:txXfrm>
        <a:off x="2623852" y="3479986"/>
        <a:ext cx="7357410" cy="10275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E9D4E-BBD2-4B9F-82C0-3F7A34154972}">
      <dsp:nvSpPr>
        <dsp:cNvPr id="0" name=""/>
        <dsp:cNvSpPr/>
      </dsp:nvSpPr>
      <dsp:spPr>
        <a:xfrm>
          <a:off x="3465725" y="-63017"/>
          <a:ext cx="4500214" cy="1824462"/>
        </a:xfrm>
        <a:prstGeom prst="roundRect">
          <a:avLst>
            <a:gd name="adj" fmla="val 10000"/>
          </a:avLst>
        </a:prstGeom>
        <a:solidFill>
          <a:schemeClr val="dk2">
            <a:hueOff val="0"/>
            <a:satOff val="0"/>
            <a:lumOff val="0"/>
            <a:alphaOff val="0"/>
          </a:schemeClr>
        </a:solidFill>
        <a:ln>
          <a:noFill/>
        </a:ln>
        <a:effectLst>
          <a:outerShdw blurRad="50800" dist="25400" dir="5400000" rotWithShape="0">
            <a:srgbClr val="000000">
              <a:alpha val="2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b="1" kern="1200" dirty="0" smtClean="0">
              <a:cs typeface="B Nazanin" panose="00000400000000000000" pitchFamily="2" charset="-78"/>
            </a:rPr>
            <a:t>میزان دیالیز تجویز شده </a:t>
          </a:r>
          <a:endParaRPr lang="en-US" sz="3600" b="1" kern="1200" dirty="0">
            <a:cs typeface="B Nazanin" panose="00000400000000000000" pitchFamily="2" charset="-78"/>
          </a:endParaRPr>
        </a:p>
      </dsp:txBody>
      <dsp:txXfrm>
        <a:off x="3519162" y="-9580"/>
        <a:ext cx="4393340" cy="1717588"/>
      </dsp:txXfrm>
    </dsp:sp>
    <dsp:sp modelId="{98CECAA4-B7F5-4040-AF0D-DA2CC012814A}">
      <dsp:nvSpPr>
        <dsp:cNvPr id="0" name=""/>
        <dsp:cNvSpPr/>
      </dsp:nvSpPr>
      <dsp:spPr>
        <a:xfrm rot="3487798">
          <a:off x="5963126" y="2777799"/>
          <a:ext cx="2065852" cy="722695"/>
        </a:xfrm>
        <a:prstGeom prst="leftRigh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en-US" sz="1200" kern="1200">
            <a:cs typeface="B Nazanin" panose="00000400000000000000" pitchFamily="2" charset="-78"/>
          </a:endParaRPr>
        </a:p>
      </dsp:txBody>
      <dsp:txXfrm>
        <a:off x="6179935" y="2922338"/>
        <a:ext cx="1632235" cy="433617"/>
      </dsp:txXfrm>
    </dsp:sp>
    <dsp:sp modelId="{95405EAC-2270-4F60-8721-64899D83EA3D}">
      <dsp:nvSpPr>
        <dsp:cNvPr id="0" name=""/>
        <dsp:cNvSpPr/>
      </dsp:nvSpPr>
      <dsp:spPr>
        <a:xfrm>
          <a:off x="6395486" y="4516849"/>
          <a:ext cx="4363598" cy="1869691"/>
        </a:xfrm>
        <a:prstGeom prst="roundRect">
          <a:avLst>
            <a:gd name="adj" fmla="val 10000"/>
          </a:avLst>
        </a:prstGeom>
        <a:solidFill>
          <a:schemeClr val="dk2">
            <a:hueOff val="0"/>
            <a:satOff val="0"/>
            <a:lumOff val="0"/>
            <a:alphaOff val="0"/>
          </a:schemeClr>
        </a:solidFill>
        <a:ln>
          <a:noFill/>
        </a:ln>
        <a:effectLst>
          <a:outerShdw blurRad="50800" dist="25400" dir="5400000" rotWithShape="0">
            <a:srgbClr val="000000">
              <a:alpha val="2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100000"/>
            </a:lnSpc>
            <a:spcBef>
              <a:spcPct val="0"/>
            </a:spcBef>
            <a:spcAft>
              <a:spcPct val="35000"/>
            </a:spcAft>
          </a:pPr>
          <a:r>
            <a:rPr lang="fa-IR" sz="1800" b="1" kern="1200" dirty="0" smtClean="0">
              <a:cs typeface="B Nazanin" panose="00000400000000000000" pitchFamily="2" charset="-78"/>
              <a:sym typeface="Symbol" panose="05050102010706020507" pitchFamily="18" charset="2"/>
            </a:rPr>
            <a:t>نحوه ی محاسبه: </a:t>
          </a:r>
        </a:p>
        <a:p>
          <a:pPr lvl="0" algn="ctr" defTabSz="800100" rtl="1">
            <a:lnSpc>
              <a:spcPct val="100000"/>
            </a:lnSpc>
            <a:spcBef>
              <a:spcPct val="0"/>
            </a:spcBef>
            <a:spcAft>
              <a:spcPct val="35000"/>
            </a:spcAft>
          </a:pPr>
          <a:r>
            <a:rPr lang="fa-IR" sz="1800" b="1" kern="1200" dirty="0" smtClean="0">
              <a:cs typeface="B Nazanin" panose="00000400000000000000" pitchFamily="2" charset="-78"/>
              <a:sym typeface="Symbol" panose="05050102010706020507" pitchFamily="18" charset="2"/>
            </a:rPr>
            <a:t>نسبت برداشت اوره </a:t>
          </a:r>
        </a:p>
        <a:p>
          <a:pPr lvl="0" algn="ctr" defTabSz="800100" rtl="1">
            <a:lnSpc>
              <a:spcPct val="100000"/>
            </a:lnSpc>
            <a:spcBef>
              <a:spcPct val="0"/>
            </a:spcBef>
            <a:spcAft>
              <a:spcPct val="35000"/>
            </a:spcAft>
          </a:pPr>
          <a:r>
            <a:rPr lang="fa-IR" sz="1800" b="1" kern="1200" dirty="0" smtClean="0">
              <a:cs typeface="B Nazanin" panose="00000400000000000000" pitchFamily="2" charset="-78"/>
              <a:sym typeface="Symbol" panose="05050102010706020507" pitchFamily="18" charset="2"/>
            </a:rPr>
            <a:t> </a:t>
          </a:r>
          <a:r>
            <a:rPr lang="en-US" sz="1800" b="1" kern="1200" dirty="0" smtClean="0">
              <a:cs typeface="B Nazanin" panose="00000400000000000000" pitchFamily="2" charset="-78"/>
              <a:sym typeface="Symbol" panose="05050102010706020507" pitchFamily="18" charset="2"/>
            </a:rPr>
            <a:t>URR (urea reduction ratio)</a:t>
          </a:r>
          <a:r>
            <a:rPr lang="fa-IR" sz="1800" b="1" kern="1200" dirty="0" smtClean="0">
              <a:cs typeface="B Nazanin" panose="00000400000000000000" pitchFamily="2" charset="-78"/>
              <a:sym typeface="Symbol" panose="05050102010706020507" pitchFamily="18" charset="2"/>
            </a:rPr>
            <a:t> </a:t>
          </a:r>
          <a:endParaRPr lang="en-US" sz="1800" b="1" kern="1200" dirty="0" smtClean="0">
            <a:cs typeface="B Nazanin" panose="00000400000000000000" pitchFamily="2" charset="-78"/>
            <a:sym typeface="Symbol" panose="05050102010706020507" pitchFamily="18" charset="2"/>
          </a:endParaRPr>
        </a:p>
        <a:p>
          <a:pPr lvl="0" algn="ctr" defTabSz="800100" rtl="1">
            <a:lnSpc>
              <a:spcPct val="100000"/>
            </a:lnSpc>
            <a:spcBef>
              <a:spcPct val="0"/>
            </a:spcBef>
            <a:spcAft>
              <a:spcPct val="35000"/>
            </a:spcAft>
          </a:pPr>
          <a:r>
            <a:rPr lang="fa-IR" sz="1800" b="1" kern="1200" dirty="0" smtClean="0">
              <a:cs typeface="B Nazanin" panose="00000400000000000000" pitchFamily="2" charset="-78"/>
            </a:rPr>
            <a:t>فرمول </a:t>
          </a:r>
          <a:r>
            <a:rPr lang="en-US" sz="1800" b="1" kern="1200" dirty="0" smtClean="0">
              <a:cs typeface="B Nazanin" panose="00000400000000000000" pitchFamily="2" charset="-78"/>
              <a:sym typeface="Symbol" panose="05050102010706020507" pitchFamily="18" charset="2"/>
            </a:rPr>
            <a:t>KT/V</a:t>
          </a:r>
          <a:r>
            <a:rPr lang="fa-IR" sz="1800" b="1" kern="1200" dirty="0" smtClean="0">
              <a:cs typeface="B Nazanin" panose="00000400000000000000" pitchFamily="2" charset="-78"/>
              <a:sym typeface="Symbol" panose="05050102010706020507" pitchFamily="18" charset="2"/>
            </a:rPr>
            <a:t> </a:t>
          </a:r>
          <a:endParaRPr lang="en-US" sz="1800" b="1" kern="1200" dirty="0">
            <a:cs typeface="B Nazanin" panose="00000400000000000000" pitchFamily="2" charset="-78"/>
          </a:endParaRPr>
        </a:p>
      </dsp:txBody>
      <dsp:txXfrm>
        <a:off x="6450247" y="4571610"/>
        <a:ext cx="4254076" cy="1760169"/>
      </dsp:txXfrm>
    </dsp:sp>
    <dsp:sp modelId="{152BED06-5474-4BB0-8CF0-38244A61F04D}">
      <dsp:nvSpPr>
        <dsp:cNvPr id="0" name=""/>
        <dsp:cNvSpPr/>
      </dsp:nvSpPr>
      <dsp:spPr>
        <a:xfrm rot="10792160">
          <a:off x="5237343" y="5157639"/>
          <a:ext cx="1029461" cy="600999"/>
        </a:xfrm>
        <a:prstGeom prst="leftRigh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en-US" sz="1200" kern="1200">
            <a:cs typeface="B Nazanin" panose="00000400000000000000" pitchFamily="2" charset="-78"/>
          </a:endParaRPr>
        </a:p>
      </dsp:txBody>
      <dsp:txXfrm rot="10800000">
        <a:off x="5417643" y="5277839"/>
        <a:ext cx="668861" cy="360599"/>
      </dsp:txXfrm>
    </dsp:sp>
    <dsp:sp modelId="{BF11EB19-18EC-4829-B210-809173CA3676}">
      <dsp:nvSpPr>
        <dsp:cNvPr id="0" name=""/>
        <dsp:cNvSpPr/>
      </dsp:nvSpPr>
      <dsp:spPr>
        <a:xfrm>
          <a:off x="754611" y="4538946"/>
          <a:ext cx="4354051" cy="1851249"/>
        </a:xfrm>
        <a:prstGeom prst="roundRect">
          <a:avLst>
            <a:gd name="adj" fmla="val 10000"/>
          </a:avLst>
        </a:prstGeom>
        <a:solidFill>
          <a:schemeClr val="dk2">
            <a:hueOff val="0"/>
            <a:satOff val="0"/>
            <a:lumOff val="0"/>
            <a:alphaOff val="0"/>
          </a:schemeClr>
        </a:solidFill>
        <a:ln>
          <a:noFill/>
        </a:ln>
        <a:effectLst>
          <a:outerShdw blurRad="50800" dist="25400" dir="5400000" rotWithShape="0">
            <a:srgbClr val="000000">
              <a:alpha val="2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1" kern="1200" dirty="0" smtClean="0">
              <a:cs typeface="B Nazanin" panose="00000400000000000000" pitchFamily="2" charset="-78"/>
            </a:rPr>
            <a:t>هدف: زمانی دیالیز کفایت مناسبی دارد که حدود ۷۰</a:t>
          </a:r>
          <a:r>
            <a:rPr lang="fa-IR" sz="1800" b="1" kern="1200" dirty="0" smtClean="0">
              <a:cs typeface="B Nazanin" panose="00000400000000000000" pitchFamily="2" charset="-78"/>
              <a:sym typeface="Symbol" panose="05050102010706020507" pitchFamily="18" charset="2"/>
            </a:rPr>
            <a:t> اوره موجود در بدن را برداشت نماید. میزان دیالیز هم بر همین اساس تجویز می شود.</a:t>
          </a:r>
        </a:p>
        <a:p>
          <a:pPr lvl="0" algn="ctr" defTabSz="800100" rtl="1">
            <a:lnSpc>
              <a:spcPct val="90000"/>
            </a:lnSpc>
            <a:spcBef>
              <a:spcPct val="0"/>
            </a:spcBef>
            <a:spcAft>
              <a:spcPct val="35000"/>
            </a:spcAft>
          </a:pPr>
          <a:r>
            <a:rPr lang="fa-IR" sz="1800" b="1" kern="1200" dirty="0" smtClean="0">
              <a:cs typeface="B Nazanin" panose="00000400000000000000" pitchFamily="2" charset="-78"/>
              <a:sym typeface="Symbol" panose="05050102010706020507" pitchFamily="18" charset="2"/>
            </a:rPr>
            <a:t>لذا فاکتورهایی مانند جنس قد وزن و نوع صافی دیالیز و میزان جریان خون مهم است</a:t>
          </a:r>
          <a:endParaRPr lang="en-US" sz="1800" b="1" kern="1200" dirty="0">
            <a:cs typeface="B Nazanin" panose="00000400000000000000" pitchFamily="2" charset="-78"/>
          </a:endParaRPr>
        </a:p>
      </dsp:txBody>
      <dsp:txXfrm>
        <a:off x="808832" y="4593167"/>
        <a:ext cx="4245609" cy="1742807"/>
      </dsp:txXfrm>
    </dsp:sp>
    <dsp:sp modelId="{22C3BAF5-0A8B-47E5-B520-95AE47F00ACE}">
      <dsp:nvSpPr>
        <dsp:cNvPr id="0" name=""/>
        <dsp:cNvSpPr/>
      </dsp:nvSpPr>
      <dsp:spPr>
        <a:xfrm rot="18066018">
          <a:off x="3293098" y="2784544"/>
          <a:ext cx="2069352" cy="731302"/>
        </a:xfrm>
        <a:prstGeom prst="leftRightArrow">
          <a:avLst>
            <a:gd name="adj1" fmla="val 60000"/>
            <a:gd name="adj2" fmla="val 50000"/>
          </a:avLst>
        </a:prstGeom>
        <a:solidFill>
          <a:schemeClr val="dk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en-US" sz="1200" kern="1200">
            <a:cs typeface="B Nazanin" panose="00000400000000000000" pitchFamily="2" charset="-78"/>
          </a:endParaRPr>
        </a:p>
      </dsp:txBody>
      <dsp:txXfrm>
        <a:off x="3512489" y="2930804"/>
        <a:ext cx="1630570" cy="4387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D6BB19-D0E7-411C-9AAA-B3DF134719B4}">
      <dsp:nvSpPr>
        <dsp:cNvPr id="0" name=""/>
        <dsp:cNvSpPr/>
      </dsp:nvSpPr>
      <dsp:spPr>
        <a:xfrm rot="21300000">
          <a:off x="31064" y="2399745"/>
          <a:ext cx="10060665" cy="1152098"/>
        </a:xfrm>
        <a:prstGeom prst="mathMinus">
          <a:avLst/>
        </a:prstGeom>
        <a:solidFill>
          <a:schemeClr val="accent4">
            <a:tint val="55000"/>
            <a:hueOff val="0"/>
            <a:satOff val="0"/>
            <a:lumOff val="0"/>
            <a:alphaOff val="0"/>
          </a:schemeClr>
        </a:solidFill>
        <a:ln>
          <a:noFill/>
        </a:ln>
        <a:effectLst>
          <a:outerShdw blurRad="63500" dist="25400" dir="5400000" algn="ctr" rotWithShape="0">
            <a:srgbClr val="000000">
              <a:alpha val="69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A5B91660-282C-4D16-905E-BBEDB55D902F}">
      <dsp:nvSpPr>
        <dsp:cNvPr id="0" name=""/>
        <dsp:cNvSpPr/>
      </dsp:nvSpPr>
      <dsp:spPr>
        <a:xfrm>
          <a:off x="1214735" y="297579"/>
          <a:ext cx="3036838" cy="2380636"/>
        </a:xfrm>
        <a:prstGeom prst="downArrow">
          <a:avLst/>
        </a:prstGeom>
        <a:gradFill rotWithShape="0">
          <a:gsLst>
            <a:gs pos="0">
              <a:schemeClr val="accent4">
                <a:shade val="50000"/>
                <a:hueOff val="0"/>
                <a:satOff val="0"/>
                <a:lumOff val="0"/>
                <a:alphaOff val="0"/>
                <a:tint val="94000"/>
                <a:satMod val="100000"/>
                <a:lumMod val="108000"/>
              </a:schemeClr>
            </a:gs>
            <a:gs pos="50000">
              <a:schemeClr val="accent4">
                <a:shade val="50000"/>
                <a:hueOff val="0"/>
                <a:satOff val="0"/>
                <a:lumOff val="0"/>
                <a:alphaOff val="0"/>
                <a:tint val="98000"/>
                <a:shade val="100000"/>
                <a:satMod val="100000"/>
                <a:lumMod val="100000"/>
              </a:schemeClr>
            </a:gs>
            <a:gs pos="100000">
              <a:schemeClr val="accent4">
                <a:shade val="50000"/>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5D4DA1AB-2CED-4B68-9194-68B5A3A1F8A5}">
      <dsp:nvSpPr>
        <dsp:cNvPr id="0" name=""/>
        <dsp:cNvSpPr/>
      </dsp:nvSpPr>
      <dsp:spPr>
        <a:xfrm>
          <a:off x="5365080" y="0"/>
          <a:ext cx="3239294" cy="2499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284480" rIns="284480" bIns="284480" numCol="1" spcCol="1270" anchor="ctr" anchorCtr="0">
          <a:noAutofit/>
        </a:bodyPr>
        <a:lstStyle/>
        <a:p>
          <a:pPr lvl="0" algn="ctr" defTabSz="1778000" rtl="1">
            <a:lnSpc>
              <a:spcPct val="90000"/>
            </a:lnSpc>
            <a:spcBef>
              <a:spcPct val="0"/>
            </a:spcBef>
            <a:spcAft>
              <a:spcPct val="35000"/>
            </a:spcAft>
          </a:pPr>
          <a:r>
            <a:rPr lang="fa-IR" sz="4000" b="1" kern="1200" dirty="0" smtClean="0">
              <a:solidFill>
                <a:srgbClr val="FF0000"/>
              </a:solidFill>
              <a:cs typeface="B Nazanin" panose="00000400000000000000" pitchFamily="2" charset="-78"/>
            </a:rPr>
            <a:t>حجم/ </a:t>
          </a:r>
          <a:r>
            <a:rPr lang="en-US" sz="4000" b="1" kern="1200" dirty="0" smtClean="0">
              <a:solidFill>
                <a:srgbClr val="FF0000"/>
              </a:solidFill>
              <a:cs typeface="B Nazanin" panose="00000400000000000000" pitchFamily="2" charset="-78"/>
            </a:rPr>
            <a:t>v</a:t>
          </a:r>
          <a:r>
            <a:rPr lang="fa-IR" sz="4000" b="1" kern="1200" dirty="0" smtClean="0">
              <a:solidFill>
                <a:srgbClr val="FF0000"/>
              </a:solidFill>
              <a:cs typeface="B Nazanin" panose="00000400000000000000" pitchFamily="2" charset="-78"/>
            </a:rPr>
            <a:t> </a:t>
          </a:r>
        </a:p>
        <a:p>
          <a:pPr lvl="0" algn="ctr" defTabSz="1778000" rtl="1">
            <a:lnSpc>
              <a:spcPct val="90000"/>
            </a:lnSpc>
            <a:spcBef>
              <a:spcPct val="0"/>
            </a:spcBef>
            <a:spcAft>
              <a:spcPct val="35000"/>
            </a:spcAft>
          </a:pPr>
          <a:r>
            <a:rPr lang="fa-IR" sz="4000" b="1" kern="1200" dirty="0" smtClean="0">
              <a:solidFill>
                <a:srgbClr val="FF0000"/>
              </a:solidFill>
              <a:cs typeface="B Nazanin" panose="00000400000000000000" pitchFamily="2" charset="-78"/>
            </a:rPr>
            <a:t>(توزیع اوره )</a:t>
          </a:r>
          <a:endParaRPr lang="en-US" sz="4000" b="1" kern="1200" dirty="0">
            <a:solidFill>
              <a:srgbClr val="FF0000"/>
            </a:solidFill>
            <a:cs typeface="B Nazanin" panose="00000400000000000000" pitchFamily="2" charset="-78"/>
          </a:endParaRPr>
        </a:p>
      </dsp:txBody>
      <dsp:txXfrm>
        <a:off x="5365080" y="0"/>
        <a:ext cx="3239294" cy="2499667"/>
      </dsp:txXfrm>
    </dsp:sp>
    <dsp:sp modelId="{38813E0B-5ECB-4B20-A829-610D03E6C200}">
      <dsp:nvSpPr>
        <dsp:cNvPr id="0" name=""/>
        <dsp:cNvSpPr/>
      </dsp:nvSpPr>
      <dsp:spPr>
        <a:xfrm>
          <a:off x="5871220" y="3273374"/>
          <a:ext cx="3036838" cy="2380636"/>
        </a:xfrm>
        <a:prstGeom prst="upArrow">
          <a:avLst/>
        </a:prstGeom>
        <a:gradFill rotWithShape="0">
          <a:gsLst>
            <a:gs pos="0">
              <a:schemeClr val="accent4">
                <a:shade val="50000"/>
                <a:hueOff val="-449289"/>
                <a:satOff val="-512"/>
                <a:lumOff val="42359"/>
                <a:alphaOff val="0"/>
                <a:tint val="94000"/>
                <a:satMod val="100000"/>
                <a:lumMod val="108000"/>
              </a:schemeClr>
            </a:gs>
            <a:gs pos="50000">
              <a:schemeClr val="accent4">
                <a:shade val="50000"/>
                <a:hueOff val="-449289"/>
                <a:satOff val="-512"/>
                <a:lumOff val="42359"/>
                <a:alphaOff val="0"/>
                <a:tint val="98000"/>
                <a:shade val="100000"/>
                <a:satMod val="100000"/>
                <a:lumMod val="100000"/>
              </a:schemeClr>
            </a:gs>
            <a:gs pos="100000">
              <a:schemeClr val="accent4">
                <a:shade val="50000"/>
                <a:hueOff val="-449289"/>
                <a:satOff val="-512"/>
                <a:lumOff val="42359"/>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9DF0B2B-FDB5-4F6B-B8D4-1CC0F353B974}">
      <dsp:nvSpPr>
        <dsp:cNvPr id="0" name=""/>
        <dsp:cNvSpPr/>
      </dsp:nvSpPr>
      <dsp:spPr>
        <a:xfrm>
          <a:off x="579542" y="3451922"/>
          <a:ext cx="5117048" cy="2499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b="1" kern="1200" dirty="0" smtClean="0">
              <a:solidFill>
                <a:srgbClr val="C00000"/>
              </a:solidFill>
              <a:cs typeface="B Nazanin" panose="00000400000000000000" pitchFamily="2" charset="-78"/>
            </a:rPr>
            <a:t>منظور از حجم، توزیع اوره در مایعات بدن می باشد. از آنجا که اوره در تمامی مایعات بدن براحتی قابل توزیع است پس </a:t>
          </a:r>
          <a:r>
            <a:rPr lang="en-US" sz="2400" b="1" kern="1200" dirty="0" smtClean="0">
              <a:solidFill>
                <a:srgbClr val="C00000"/>
              </a:solidFill>
              <a:cs typeface="B Nazanin" panose="00000400000000000000" pitchFamily="2" charset="-78"/>
            </a:rPr>
            <a:t>V</a:t>
          </a:r>
          <a:r>
            <a:rPr lang="fa-IR" sz="2400" b="1" kern="1200" dirty="0" smtClean="0">
              <a:solidFill>
                <a:srgbClr val="C00000"/>
              </a:solidFill>
              <a:cs typeface="B Nazanin" panose="00000400000000000000" pitchFamily="2" charset="-78"/>
            </a:rPr>
            <a:t> برابر حجم مایعات بدن می باشد که به جنس قد و وزن بستگی داشته و از طریق منحنی زیر قابل دست یابی است.</a:t>
          </a:r>
          <a:endParaRPr lang="en-US" sz="2400" b="1" kern="1200" dirty="0">
            <a:solidFill>
              <a:srgbClr val="C00000"/>
            </a:solidFill>
            <a:cs typeface="B Nazanin" panose="00000400000000000000" pitchFamily="2" charset="-78"/>
          </a:endParaRPr>
        </a:p>
      </dsp:txBody>
      <dsp:txXfrm>
        <a:off x="579542" y="3451922"/>
        <a:ext cx="5117048" cy="24996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A839E-C408-46D0-A926-30358AC19E3C}">
      <dsp:nvSpPr>
        <dsp:cNvPr id="0" name=""/>
        <dsp:cNvSpPr/>
      </dsp:nvSpPr>
      <dsp:spPr>
        <a:xfrm>
          <a:off x="-6125176" y="-937410"/>
          <a:ext cx="7293488" cy="7293488"/>
        </a:xfrm>
        <a:prstGeom prst="blockArc">
          <a:avLst>
            <a:gd name="adj1" fmla="val 18900000"/>
            <a:gd name="adj2" fmla="val 2700000"/>
            <a:gd name="adj3" fmla="val 296"/>
          </a:avLst>
        </a:prstGeom>
        <a:noFill/>
        <a:ln w="15875"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51707B7-6F43-416A-913B-A066A540AE22}">
      <dsp:nvSpPr>
        <dsp:cNvPr id="0" name=""/>
        <dsp:cNvSpPr/>
      </dsp:nvSpPr>
      <dsp:spPr>
        <a:xfrm>
          <a:off x="752110" y="541866"/>
          <a:ext cx="7301111" cy="1083733"/>
        </a:xfrm>
        <a:prstGeom prst="rect">
          <a:avLst/>
        </a:prstGeom>
        <a:solidFill>
          <a:schemeClr val="accent2">
            <a:hueOff val="0"/>
            <a:satOff val="0"/>
            <a:lumOff val="0"/>
            <a:alphaOff val="0"/>
          </a:schemeClr>
        </a:solidFill>
        <a:ln>
          <a:noFill/>
        </a:ln>
        <a:effectLst>
          <a:outerShdw blurRad="50800" dist="25400" dir="5400000" rotWithShape="0">
            <a:srgbClr val="000000">
              <a:alpha val="2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60213" tIns="71120" rIns="71120" bIns="71120"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مدت زمان لازم برای دیالیز است تا ما به </a:t>
          </a:r>
          <a:r>
            <a:rPr lang="en-US" sz="2800" b="1" kern="1200" dirty="0" smtClean="0">
              <a:cs typeface="B Nazanin" panose="00000400000000000000" pitchFamily="2" charset="-78"/>
            </a:rPr>
            <a:t>KT/V</a:t>
          </a:r>
          <a:r>
            <a:rPr lang="fa-IR" sz="2800" b="1" kern="1200" dirty="0" smtClean="0">
              <a:cs typeface="B Nazanin" panose="00000400000000000000" pitchFamily="2" charset="-78"/>
            </a:rPr>
            <a:t> دلخواه برسیم.</a:t>
          </a:r>
          <a:endParaRPr lang="en-US" sz="2800" b="1" kern="1200" dirty="0">
            <a:cs typeface="B Nazanin" panose="00000400000000000000" pitchFamily="2" charset="-78"/>
          </a:endParaRPr>
        </a:p>
      </dsp:txBody>
      <dsp:txXfrm>
        <a:off x="752110" y="541866"/>
        <a:ext cx="7301111" cy="1083733"/>
      </dsp:txXfrm>
    </dsp:sp>
    <dsp:sp modelId="{08E7FC79-1074-4164-888E-C8C3EC3DDDCB}">
      <dsp:nvSpPr>
        <dsp:cNvPr id="0" name=""/>
        <dsp:cNvSpPr/>
      </dsp:nvSpPr>
      <dsp:spPr>
        <a:xfrm>
          <a:off x="74777" y="406400"/>
          <a:ext cx="1354666" cy="135466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2EF0FB8-1024-40FF-BD49-EE05CCEC745F}">
      <dsp:nvSpPr>
        <dsp:cNvPr id="0" name=""/>
        <dsp:cNvSpPr/>
      </dsp:nvSpPr>
      <dsp:spPr>
        <a:xfrm>
          <a:off x="1146048" y="2167466"/>
          <a:ext cx="6907174" cy="1083733"/>
        </a:xfrm>
        <a:prstGeom prst="rect">
          <a:avLst/>
        </a:prstGeom>
        <a:solidFill>
          <a:schemeClr val="accent2">
            <a:hueOff val="-2187096"/>
            <a:satOff val="-4210"/>
            <a:lumOff val="294"/>
            <a:alphaOff val="0"/>
          </a:schemeClr>
        </a:solidFill>
        <a:ln>
          <a:noFill/>
        </a:ln>
        <a:effectLst>
          <a:outerShdw blurRad="50800" dist="25400" dir="5400000" rotWithShape="0">
            <a:srgbClr val="000000">
              <a:alpha val="2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60213" tIns="71120" rIns="71120" bIns="71120"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زمان و اندازه گیری دقیق آن از عوامل تاثیرگذار بر کفایت دیالیز می باشد.</a:t>
          </a:r>
          <a:endParaRPr lang="en-US" sz="2800" b="1" kern="1200" dirty="0">
            <a:cs typeface="B Nazanin" panose="00000400000000000000" pitchFamily="2" charset="-78"/>
          </a:endParaRPr>
        </a:p>
      </dsp:txBody>
      <dsp:txXfrm>
        <a:off x="1146048" y="2167466"/>
        <a:ext cx="6907174" cy="1083733"/>
      </dsp:txXfrm>
    </dsp:sp>
    <dsp:sp modelId="{6C460EF0-F8AA-414E-B023-E48AED016276}">
      <dsp:nvSpPr>
        <dsp:cNvPr id="0" name=""/>
        <dsp:cNvSpPr/>
      </dsp:nvSpPr>
      <dsp:spPr>
        <a:xfrm>
          <a:off x="468714" y="2032000"/>
          <a:ext cx="1354666" cy="135466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CD1DC9A9-567B-451A-9339-4064515F4A52}">
      <dsp:nvSpPr>
        <dsp:cNvPr id="0" name=""/>
        <dsp:cNvSpPr/>
      </dsp:nvSpPr>
      <dsp:spPr>
        <a:xfrm>
          <a:off x="752110" y="3793066"/>
          <a:ext cx="7301111" cy="1083733"/>
        </a:xfrm>
        <a:prstGeom prst="rect">
          <a:avLst/>
        </a:prstGeom>
        <a:solidFill>
          <a:schemeClr val="accent2">
            <a:hueOff val="-4374192"/>
            <a:satOff val="-8420"/>
            <a:lumOff val="588"/>
            <a:alphaOff val="0"/>
          </a:schemeClr>
        </a:solidFill>
        <a:ln>
          <a:noFill/>
        </a:ln>
        <a:effectLst>
          <a:outerShdw blurRad="50800" dist="25400" dir="5400000" rotWithShape="0">
            <a:srgbClr val="000000">
              <a:alpha val="2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60213" tIns="71120" rIns="71120" bIns="71120"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زمان در محاسبه </a:t>
          </a:r>
          <a:r>
            <a:rPr lang="en-US" sz="2800" b="1" kern="1200" dirty="0" smtClean="0">
              <a:cs typeface="B Nazanin" panose="00000400000000000000" pitchFamily="2" charset="-78"/>
            </a:rPr>
            <a:t>KT/V</a:t>
          </a:r>
          <a:r>
            <a:rPr lang="fa-IR" sz="2800" b="1" kern="1200" dirty="0" smtClean="0">
              <a:cs typeface="B Nazanin" panose="00000400000000000000" pitchFamily="2" charset="-78"/>
            </a:rPr>
            <a:t> بر اساس دقیقه اندازه گیری می شود.</a:t>
          </a:r>
          <a:endParaRPr lang="en-US" sz="2800" b="1" kern="1200" dirty="0">
            <a:cs typeface="B Nazanin" panose="00000400000000000000" pitchFamily="2" charset="-78"/>
          </a:endParaRPr>
        </a:p>
      </dsp:txBody>
      <dsp:txXfrm>
        <a:off x="752110" y="3793066"/>
        <a:ext cx="7301111" cy="1083733"/>
      </dsp:txXfrm>
    </dsp:sp>
    <dsp:sp modelId="{629B661D-46A0-43D9-8F5E-DABE4115287B}">
      <dsp:nvSpPr>
        <dsp:cNvPr id="0" name=""/>
        <dsp:cNvSpPr/>
      </dsp:nvSpPr>
      <dsp:spPr>
        <a:xfrm>
          <a:off x="74777" y="3657600"/>
          <a:ext cx="1354666" cy="135466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8F7B9-FF84-4624-9A5F-830B32091B96}">
      <dsp:nvSpPr>
        <dsp:cNvPr id="0" name=""/>
        <dsp:cNvSpPr/>
      </dsp:nvSpPr>
      <dsp:spPr>
        <a:xfrm>
          <a:off x="4362" y="0"/>
          <a:ext cx="756920" cy="756920"/>
        </a:xfrm>
        <a:prstGeom prst="ellipse">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C66F87-18B3-4A83-9587-2A9059F67B7E}">
      <dsp:nvSpPr>
        <dsp:cNvPr id="0" name=""/>
        <dsp:cNvSpPr/>
      </dsp:nvSpPr>
      <dsp:spPr>
        <a:xfrm>
          <a:off x="80054" y="75692"/>
          <a:ext cx="605536" cy="605536"/>
        </a:xfrm>
        <a:prstGeom prst="chord">
          <a:avLst>
            <a:gd name="adj1" fmla="val 1168272"/>
            <a:gd name="adj2" fmla="val 9631728"/>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80C088-0E66-459C-B478-55C7F8E959C8}">
      <dsp:nvSpPr>
        <dsp:cNvPr id="0" name=""/>
        <dsp:cNvSpPr/>
      </dsp:nvSpPr>
      <dsp:spPr>
        <a:xfrm>
          <a:off x="766024" y="756920"/>
          <a:ext cx="2545121" cy="3185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t" anchorCtr="0">
          <a:noAutofit/>
        </a:bodyPr>
        <a:lstStyle/>
        <a:p>
          <a:pPr lvl="0" algn="ctr" defTabSz="889000" rtl="1">
            <a:lnSpc>
              <a:spcPct val="90000"/>
            </a:lnSpc>
            <a:spcBef>
              <a:spcPct val="0"/>
            </a:spcBef>
            <a:spcAft>
              <a:spcPct val="35000"/>
            </a:spcAft>
          </a:pPr>
          <a:r>
            <a:rPr lang="en-US" sz="2000" b="1" kern="1200" dirty="0" smtClean="0">
              <a:cs typeface="B Nazanin" panose="00000400000000000000" pitchFamily="2" charset="-78"/>
              <a:sym typeface="Symbol" panose="05050102010706020507" pitchFamily="18" charset="2"/>
            </a:rPr>
            <a:t>K </a:t>
          </a:r>
          <a:r>
            <a:rPr lang="fa-IR" sz="2000" b="1" kern="1200" dirty="0" smtClean="0">
              <a:cs typeface="B Nazanin" panose="00000400000000000000" pitchFamily="2" charset="-78"/>
              <a:sym typeface="Symbol" panose="05050102010706020507" pitchFamily="18" charset="2"/>
            </a:rPr>
            <a:t> لازم را برای زمان داده شده محاسبه کنید و یا زمان لازم را برای </a:t>
          </a:r>
          <a:r>
            <a:rPr lang="en-US" sz="2000" b="1" kern="1200" dirty="0" smtClean="0">
              <a:cs typeface="B Nazanin" panose="00000400000000000000" pitchFamily="2" charset="-78"/>
              <a:sym typeface="Symbol" panose="05050102010706020507" pitchFamily="18" charset="2"/>
            </a:rPr>
            <a:t>K</a:t>
          </a:r>
          <a:r>
            <a:rPr lang="fa-IR" sz="2000" b="1" kern="1200" dirty="0" smtClean="0">
              <a:cs typeface="B Nazanin" panose="00000400000000000000" pitchFamily="2" charset="-78"/>
              <a:sym typeface="Symbol" panose="05050102010706020507" pitchFamily="18" charset="2"/>
            </a:rPr>
            <a:t> (کلیرانس صافی) موجود محاسبه کنید. </a:t>
          </a:r>
          <a:endParaRPr lang="en-US" sz="2000" b="1" kern="1200" dirty="0" smtClean="0">
            <a:cs typeface="B Nazanin" panose="00000400000000000000" pitchFamily="2" charset="-78"/>
            <a:sym typeface="Symbol" panose="05050102010706020507" pitchFamily="18" charset="2"/>
          </a:endParaRPr>
        </a:p>
        <a:p>
          <a:pPr lvl="0" algn="ctr" defTabSz="889000" rtl="1">
            <a:lnSpc>
              <a:spcPct val="90000"/>
            </a:lnSpc>
            <a:spcBef>
              <a:spcPct val="0"/>
            </a:spcBef>
            <a:spcAft>
              <a:spcPct val="35000"/>
            </a:spcAft>
          </a:pPr>
          <a:endParaRPr lang="en-US" sz="2000" b="1" kern="1200" dirty="0">
            <a:cs typeface="B Nazanin" panose="00000400000000000000" pitchFamily="2" charset="-78"/>
          </a:endParaRPr>
        </a:p>
        <a:p>
          <a:pPr lvl="0" algn="ctr" defTabSz="889000" rtl="1">
            <a:lnSpc>
              <a:spcPct val="90000"/>
            </a:lnSpc>
            <a:spcBef>
              <a:spcPct val="0"/>
            </a:spcBef>
            <a:spcAft>
              <a:spcPct val="35000"/>
            </a:spcAft>
          </a:pPr>
          <a:r>
            <a:rPr lang="en-US" sz="2000" b="1" kern="1200" dirty="0" smtClean="0">
              <a:cs typeface="B Nazanin" panose="00000400000000000000" pitchFamily="2" charset="-78"/>
              <a:sym typeface="Symbol" panose="05050102010706020507" pitchFamily="18" charset="2"/>
            </a:rPr>
            <a:t>K.T=52 lit=52000 mil</a:t>
          </a:r>
        </a:p>
        <a:p>
          <a:pPr lvl="0" algn="ctr" defTabSz="889000" rtl="1">
            <a:lnSpc>
              <a:spcPct val="90000"/>
            </a:lnSpc>
            <a:spcBef>
              <a:spcPct val="0"/>
            </a:spcBef>
            <a:spcAft>
              <a:spcPct val="35000"/>
            </a:spcAft>
          </a:pPr>
          <a:r>
            <a:rPr lang="en-US" sz="2000" b="1" kern="1200" dirty="0" smtClean="0">
              <a:cs typeface="B Nazanin" panose="00000400000000000000" pitchFamily="2" charset="-78"/>
              <a:sym typeface="Symbol" panose="05050102010706020507" pitchFamily="18" charset="2"/>
            </a:rPr>
            <a:t>K= 52000/240= 216 mil/min </a:t>
          </a:r>
          <a:endParaRPr lang="fa-IR" sz="2000" b="1" kern="1200" dirty="0" smtClean="0">
            <a:cs typeface="B Nazanin" panose="00000400000000000000" pitchFamily="2" charset="-78"/>
            <a:sym typeface="Symbol" panose="05050102010706020507" pitchFamily="18" charset="2"/>
          </a:endParaRPr>
        </a:p>
        <a:p>
          <a:pPr lvl="0" algn="ctr" defTabSz="889000" rtl="1">
            <a:lnSpc>
              <a:spcPct val="90000"/>
            </a:lnSpc>
            <a:spcBef>
              <a:spcPct val="0"/>
            </a:spcBef>
            <a:spcAft>
              <a:spcPct val="35000"/>
            </a:spcAft>
          </a:pPr>
          <a:endParaRPr lang="en-US" sz="2000" b="1" kern="1200" dirty="0" smtClean="0">
            <a:cs typeface="B Nazanin" panose="00000400000000000000" pitchFamily="2" charset="-78"/>
            <a:sym typeface="Symbol" panose="05050102010706020507" pitchFamily="18" charset="2"/>
          </a:endParaRPr>
        </a:p>
        <a:p>
          <a:pPr lvl="0" algn="ctr" defTabSz="889000" rtl="1">
            <a:lnSpc>
              <a:spcPct val="90000"/>
            </a:lnSpc>
            <a:spcBef>
              <a:spcPct val="0"/>
            </a:spcBef>
            <a:spcAft>
              <a:spcPct val="35000"/>
            </a:spcAft>
          </a:pPr>
          <a:r>
            <a:rPr lang="en-US" sz="2000" b="1" kern="1200" dirty="0" smtClean="0">
              <a:cs typeface="B Nazanin" panose="00000400000000000000" pitchFamily="2" charset="-78"/>
              <a:sym typeface="Symbol" panose="05050102010706020507" pitchFamily="18" charset="2"/>
            </a:rPr>
            <a:t>216 mil/min </a:t>
          </a:r>
          <a:r>
            <a:rPr lang="fa-IR" sz="2000" b="1" kern="1200" dirty="0" smtClean="0">
              <a:cs typeface="B Nazanin" panose="00000400000000000000" pitchFamily="2" charset="-78"/>
              <a:sym typeface="Symbol" panose="05050102010706020507" pitchFamily="18" charset="2"/>
            </a:rPr>
            <a:t> کلیرانس صافی مورد نیاز برای رسیدن به </a:t>
          </a:r>
          <a:r>
            <a:rPr lang="en-US" sz="2000" b="1" kern="1200" dirty="0" smtClean="0">
              <a:cs typeface="B Nazanin" panose="00000400000000000000" pitchFamily="2" charset="-78"/>
              <a:sym typeface="Symbol" panose="05050102010706020507" pitchFamily="18" charset="2"/>
            </a:rPr>
            <a:t>K.T/V=1.3</a:t>
          </a:r>
        </a:p>
      </dsp:txBody>
      <dsp:txXfrm>
        <a:off x="766024" y="756920"/>
        <a:ext cx="2545121" cy="3185371"/>
      </dsp:txXfrm>
    </dsp:sp>
    <dsp:sp modelId="{5AC8908F-A308-4231-95BA-91D8A3E2EAF1}">
      <dsp:nvSpPr>
        <dsp:cNvPr id="0" name=""/>
        <dsp:cNvSpPr/>
      </dsp:nvSpPr>
      <dsp:spPr>
        <a:xfrm>
          <a:off x="918974" y="0"/>
          <a:ext cx="2239221" cy="756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lvl="0" algn="ctr" defTabSz="1600200">
            <a:lnSpc>
              <a:spcPct val="90000"/>
            </a:lnSpc>
            <a:spcBef>
              <a:spcPct val="0"/>
            </a:spcBef>
            <a:spcAft>
              <a:spcPct val="35000"/>
            </a:spcAft>
          </a:pPr>
          <a:r>
            <a:rPr lang="fa-IR" sz="3600" b="1" kern="1200" dirty="0" smtClean="0">
              <a:cs typeface="B Nazanin" panose="00000400000000000000" pitchFamily="2" charset="-78"/>
            </a:rPr>
            <a:t>گام سوم</a:t>
          </a:r>
          <a:endParaRPr lang="en-US" sz="3600" b="1" kern="1200" dirty="0">
            <a:cs typeface="B Nazanin" panose="00000400000000000000" pitchFamily="2" charset="-78"/>
          </a:endParaRPr>
        </a:p>
      </dsp:txBody>
      <dsp:txXfrm>
        <a:off x="918974" y="0"/>
        <a:ext cx="2239221" cy="756920"/>
      </dsp:txXfrm>
    </dsp:sp>
    <dsp:sp modelId="{9A08ED26-4709-45DF-AACA-339BE484A217}">
      <dsp:nvSpPr>
        <dsp:cNvPr id="0" name=""/>
        <dsp:cNvSpPr/>
      </dsp:nvSpPr>
      <dsp:spPr>
        <a:xfrm>
          <a:off x="3468838" y="0"/>
          <a:ext cx="756920" cy="756920"/>
        </a:xfrm>
        <a:prstGeom prst="ellipse">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EEC668-3BCD-4CC4-894A-F38FD386B129}">
      <dsp:nvSpPr>
        <dsp:cNvPr id="0" name=""/>
        <dsp:cNvSpPr/>
      </dsp:nvSpPr>
      <dsp:spPr>
        <a:xfrm>
          <a:off x="3544530" y="75692"/>
          <a:ext cx="605536" cy="605536"/>
        </a:xfrm>
        <a:prstGeom prst="chord">
          <a:avLst>
            <a:gd name="adj1" fmla="val 20431728"/>
            <a:gd name="adj2" fmla="val 11968272"/>
          </a:avLst>
        </a:prstGeom>
        <a:solidFill>
          <a:schemeClr val="accent5">
            <a:hueOff val="7693906"/>
            <a:satOff val="-2748"/>
            <a:lumOff val="4412"/>
            <a:alphaOff val="0"/>
          </a:schemeClr>
        </a:solidFill>
        <a:ln w="15875" cap="flat" cmpd="sng" algn="ctr">
          <a:solidFill>
            <a:schemeClr val="accent5">
              <a:hueOff val="7693906"/>
              <a:satOff val="-2748"/>
              <a:lumOff val="441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96ECE4-67A1-4CDB-91EC-B27EA8D04572}">
      <dsp:nvSpPr>
        <dsp:cNvPr id="0" name=""/>
        <dsp:cNvSpPr/>
      </dsp:nvSpPr>
      <dsp:spPr>
        <a:xfrm>
          <a:off x="3993153" y="756920"/>
          <a:ext cx="3019814" cy="3185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t" anchorCtr="0">
          <a:noAutofit/>
        </a:bodyPr>
        <a:lstStyle/>
        <a:p>
          <a:pPr lvl="0" algn="ctr" defTabSz="889000" rtl="1">
            <a:lnSpc>
              <a:spcPct val="90000"/>
            </a:lnSpc>
            <a:spcBef>
              <a:spcPct val="0"/>
            </a:spcBef>
            <a:spcAft>
              <a:spcPct val="35000"/>
            </a:spcAft>
          </a:pPr>
          <a:r>
            <a:rPr lang="en-US" sz="2000" b="1" kern="1200" dirty="0" smtClean="0">
              <a:cs typeface="B Nazanin" panose="00000400000000000000" pitchFamily="2" charset="-78"/>
            </a:rPr>
            <a:t>V</a:t>
          </a:r>
          <a:r>
            <a:rPr lang="fa-IR" sz="2000" b="1" kern="1200" dirty="0" smtClean="0">
              <a:cs typeface="B Nazanin" panose="00000400000000000000" pitchFamily="2" charset="-78"/>
            </a:rPr>
            <a:t> را در عدد کفایت دلخواه ضرب کنید تا </a:t>
          </a:r>
          <a:r>
            <a:rPr lang="en-US" sz="2000" b="1" kern="1200" dirty="0" smtClean="0">
              <a:cs typeface="B Nazanin" panose="00000400000000000000" pitchFamily="2" charset="-78"/>
            </a:rPr>
            <a:t>K.T</a:t>
          </a:r>
          <a:r>
            <a:rPr lang="fa-IR" sz="2000" b="1" kern="1200" dirty="0" smtClean="0">
              <a:cs typeface="B Nazanin" panose="00000400000000000000" pitchFamily="2" charset="-78"/>
            </a:rPr>
            <a:t> لازم به دست آید. </a:t>
          </a:r>
          <a:endParaRPr lang="en-US" sz="2000" b="1" kern="1200" dirty="0">
            <a:cs typeface="B Nazanin" panose="00000400000000000000" pitchFamily="2" charset="-78"/>
          </a:endParaRPr>
        </a:p>
        <a:p>
          <a:pPr lvl="0" algn="ctr" defTabSz="889000" rtl="1">
            <a:lnSpc>
              <a:spcPct val="90000"/>
            </a:lnSpc>
            <a:spcBef>
              <a:spcPct val="0"/>
            </a:spcBef>
            <a:spcAft>
              <a:spcPct val="35000"/>
            </a:spcAft>
          </a:pPr>
          <a:endParaRPr lang="fa-IR" sz="2000" b="1" kern="1200" dirty="0" smtClean="0">
            <a:cs typeface="B Nazanin" panose="00000400000000000000" pitchFamily="2" charset="-78"/>
          </a:endParaRPr>
        </a:p>
        <a:p>
          <a:pPr lvl="0" algn="ctr" defTabSz="889000" rtl="1">
            <a:lnSpc>
              <a:spcPct val="90000"/>
            </a:lnSpc>
            <a:spcBef>
              <a:spcPct val="0"/>
            </a:spcBef>
            <a:spcAft>
              <a:spcPct val="35000"/>
            </a:spcAft>
          </a:pPr>
          <a:r>
            <a:rPr lang="fa-IR" sz="2000" b="1" kern="1200" dirty="0" smtClean="0">
              <a:cs typeface="B Nazanin" panose="00000400000000000000" pitchFamily="2" charset="-78"/>
            </a:rPr>
            <a:t>مثال : </a:t>
          </a:r>
        </a:p>
        <a:p>
          <a:pPr lvl="0" algn="ctr" defTabSz="889000" rtl="1">
            <a:lnSpc>
              <a:spcPct val="90000"/>
            </a:lnSpc>
            <a:spcBef>
              <a:spcPct val="0"/>
            </a:spcBef>
            <a:spcAft>
              <a:spcPct val="35000"/>
            </a:spcAft>
          </a:pPr>
          <a:r>
            <a:rPr lang="en-US" sz="2000" b="1" kern="1200" dirty="0" smtClean="0">
              <a:cs typeface="B Nazanin" panose="00000400000000000000" pitchFamily="2" charset="-78"/>
            </a:rPr>
            <a:t>1.3 </a:t>
          </a:r>
          <a:r>
            <a:rPr lang="en-US" sz="2000" b="1" kern="1200" dirty="0" smtClean="0">
              <a:cs typeface="B Nazanin" panose="00000400000000000000" pitchFamily="2" charset="-78"/>
              <a:sym typeface="Symbol" panose="05050102010706020507" pitchFamily="18" charset="2"/>
            </a:rPr>
            <a:t>40= 52 lit = K.T</a:t>
          </a:r>
        </a:p>
      </dsp:txBody>
      <dsp:txXfrm>
        <a:off x="3993153" y="756920"/>
        <a:ext cx="3019814" cy="3185371"/>
      </dsp:txXfrm>
    </dsp:sp>
    <dsp:sp modelId="{28355BE6-D5B3-46E4-8C11-4416A997108C}">
      <dsp:nvSpPr>
        <dsp:cNvPr id="0" name=""/>
        <dsp:cNvSpPr/>
      </dsp:nvSpPr>
      <dsp:spPr>
        <a:xfrm>
          <a:off x="4383449" y="0"/>
          <a:ext cx="2239221" cy="756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lvl="0" algn="ctr" defTabSz="1600200">
            <a:lnSpc>
              <a:spcPct val="90000"/>
            </a:lnSpc>
            <a:spcBef>
              <a:spcPct val="0"/>
            </a:spcBef>
            <a:spcAft>
              <a:spcPct val="35000"/>
            </a:spcAft>
          </a:pPr>
          <a:r>
            <a:rPr lang="fa-IR" sz="3600" b="1" kern="1200" dirty="0" smtClean="0">
              <a:cs typeface="B Nazanin" panose="00000400000000000000" pitchFamily="2" charset="-78"/>
            </a:rPr>
            <a:t>گام دوم</a:t>
          </a:r>
          <a:endParaRPr lang="en-US" sz="3600" b="1" kern="1200" dirty="0">
            <a:cs typeface="B Nazanin" panose="00000400000000000000" pitchFamily="2" charset="-78"/>
          </a:endParaRPr>
        </a:p>
      </dsp:txBody>
      <dsp:txXfrm>
        <a:off x="4383449" y="0"/>
        <a:ext cx="2239221" cy="756920"/>
      </dsp:txXfrm>
    </dsp:sp>
    <dsp:sp modelId="{99A36385-1FFE-4548-AD2D-11F0CD01B453}">
      <dsp:nvSpPr>
        <dsp:cNvPr id="0" name=""/>
        <dsp:cNvSpPr/>
      </dsp:nvSpPr>
      <dsp:spPr>
        <a:xfrm>
          <a:off x="7170659" y="0"/>
          <a:ext cx="756920" cy="756920"/>
        </a:xfrm>
        <a:prstGeom prst="ellipse">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4C7C72-7B8E-482D-9E90-AFF5FADAD3B1}">
      <dsp:nvSpPr>
        <dsp:cNvPr id="0" name=""/>
        <dsp:cNvSpPr/>
      </dsp:nvSpPr>
      <dsp:spPr>
        <a:xfrm>
          <a:off x="7246351" y="75692"/>
          <a:ext cx="605536" cy="605536"/>
        </a:xfrm>
        <a:prstGeom prst="chord">
          <a:avLst>
            <a:gd name="adj1" fmla="val 16200000"/>
            <a:gd name="adj2" fmla="val 16200000"/>
          </a:avLst>
        </a:prstGeom>
        <a:solidFill>
          <a:schemeClr val="accent5">
            <a:hueOff val="15387812"/>
            <a:satOff val="-5496"/>
            <a:lumOff val="8825"/>
            <a:alphaOff val="0"/>
          </a:schemeClr>
        </a:solidFill>
        <a:ln w="15875" cap="flat" cmpd="sng" algn="ctr">
          <a:solidFill>
            <a:schemeClr val="accent5">
              <a:hueOff val="15387812"/>
              <a:satOff val="-5496"/>
              <a:lumOff val="882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1E8B4A-0C2D-44AC-9DD0-E637FFB800D0}">
      <dsp:nvSpPr>
        <dsp:cNvPr id="0" name=""/>
        <dsp:cNvSpPr/>
      </dsp:nvSpPr>
      <dsp:spPr>
        <a:xfrm>
          <a:off x="8085271" y="756920"/>
          <a:ext cx="2239221" cy="3185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t" anchorCtr="0">
          <a:noAutofit/>
        </a:bodyPr>
        <a:lstStyle/>
        <a:p>
          <a:pPr lvl="0" algn="ctr" defTabSz="889000" rtl="1">
            <a:lnSpc>
              <a:spcPct val="90000"/>
            </a:lnSpc>
            <a:spcBef>
              <a:spcPct val="0"/>
            </a:spcBef>
            <a:spcAft>
              <a:spcPct val="35000"/>
            </a:spcAft>
          </a:pPr>
          <a:r>
            <a:rPr lang="en-US" sz="2000" b="1" kern="1200" dirty="0" smtClean="0">
              <a:cs typeface="B Nazanin" panose="00000400000000000000" pitchFamily="2" charset="-78"/>
            </a:rPr>
            <a:t>V</a:t>
          </a:r>
          <a:r>
            <a:rPr lang="fa-IR" sz="2000" b="1" kern="1200" dirty="0" smtClean="0">
              <a:cs typeface="B Nazanin" panose="00000400000000000000" pitchFamily="2" charset="-78"/>
            </a:rPr>
            <a:t> بیمار را محاسبه کنید.</a:t>
          </a:r>
        </a:p>
        <a:p>
          <a:pPr lvl="0" algn="ctr" defTabSz="889000" rtl="1">
            <a:lnSpc>
              <a:spcPct val="90000"/>
            </a:lnSpc>
            <a:spcBef>
              <a:spcPct val="0"/>
            </a:spcBef>
            <a:spcAft>
              <a:spcPct val="35000"/>
            </a:spcAft>
          </a:pPr>
          <a:endParaRPr lang="fa-IR" sz="2000" b="1" kern="1200" dirty="0" smtClean="0">
            <a:cs typeface="B Nazanin" panose="00000400000000000000" pitchFamily="2" charset="-78"/>
          </a:endParaRPr>
        </a:p>
        <a:p>
          <a:pPr lvl="0" algn="ctr" defTabSz="889000" rtl="1">
            <a:lnSpc>
              <a:spcPct val="90000"/>
            </a:lnSpc>
            <a:spcBef>
              <a:spcPct val="0"/>
            </a:spcBef>
            <a:spcAft>
              <a:spcPct val="35000"/>
            </a:spcAft>
          </a:pPr>
          <a:r>
            <a:rPr lang="fa-IR" sz="2000" b="1" kern="1200" dirty="0" smtClean="0">
              <a:cs typeface="B Nazanin" panose="00000400000000000000" pitchFamily="2" charset="-78"/>
            </a:rPr>
            <a:t>برآورد حجم:</a:t>
          </a:r>
        </a:p>
        <a:p>
          <a:pPr lvl="0" algn="ctr" defTabSz="889000" rtl="1">
            <a:lnSpc>
              <a:spcPct val="90000"/>
            </a:lnSpc>
            <a:spcBef>
              <a:spcPct val="0"/>
            </a:spcBef>
            <a:spcAft>
              <a:spcPct val="35000"/>
            </a:spcAft>
          </a:pPr>
          <a:r>
            <a:rPr lang="fa-IR" sz="2000" b="1" kern="1200" dirty="0" smtClean="0">
              <a:cs typeface="B Nazanin" panose="00000400000000000000" pitchFamily="2" charset="-78"/>
            </a:rPr>
            <a:t> به کمک معادلات آنتروپومتریک با استفاده از قد و وزن و سن و جنس</a:t>
          </a:r>
        </a:p>
        <a:p>
          <a:pPr lvl="0" algn="ctr" defTabSz="889000" rtl="1">
            <a:lnSpc>
              <a:spcPct val="90000"/>
            </a:lnSpc>
            <a:spcBef>
              <a:spcPct val="0"/>
            </a:spcBef>
            <a:spcAft>
              <a:spcPct val="35000"/>
            </a:spcAft>
          </a:pPr>
          <a:endParaRPr lang="fa-IR" sz="2000" b="1" kern="1200" dirty="0" smtClean="0">
            <a:cs typeface="B Nazanin" panose="00000400000000000000" pitchFamily="2" charset="-78"/>
          </a:endParaRPr>
        </a:p>
        <a:p>
          <a:pPr lvl="0" algn="ctr" defTabSz="889000" rtl="1">
            <a:lnSpc>
              <a:spcPct val="90000"/>
            </a:lnSpc>
            <a:spcBef>
              <a:spcPct val="0"/>
            </a:spcBef>
            <a:spcAft>
              <a:spcPct val="35000"/>
            </a:spcAft>
          </a:pPr>
          <a:r>
            <a:rPr lang="fa-IR" sz="2000" b="1" kern="1200" dirty="0" smtClean="0">
              <a:cs typeface="B Nazanin" panose="00000400000000000000" pitchFamily="2" charset="-78"/>
            </a:rPr>
            <a:t>مرد </a:t>
          </a:r>
          <a:r>
            <a:rPr lang="en-US" sz="2000" b="1" kern="1200" dirty="0" smtClean="0">
              <a:cs typeface="B Nazanin" panose="00000400000000000000" pitchFamily="2" charset="-78"/>
            </a:rPr>
            <a:t>170 cm</a:t>
          </a:r>
          <a:r>
            <a:rPr lang="fa-IR" sz="2000" b="1" kern="1200" dirty="0" smtClean="0">
              <a:cs typeface="B Nazanin" panose="00000400000000000000" pitchFamily="2" charset="-78"/>
            </a:rPr>
            <a:t> با 70 کیلو وزن  </a:t>
          </a:r>
          <a:endParaRPr lang="en-US" sz="2000" b="1" kern="1200" dirty="0">
            <a:cs typeface="B Nazanin" panose="00000400000000000000" pitchFamily="2" charset="-78"/>
          </a:endParaRPr>
        </a:p>
      </dsp:txBody>
      <dsp:txXfrm>
        <a:off x="8085271" y="756920"/>
        <a:ext cx="2239221" cy="3185371"/>
      </dsp:txXfrm>
    </dsp:sp>
    <dsp:sp modelId="{A029C7C8-71EB-4380-88D5-2E1D4188A8D0}">
      <dsp:nvSpPr>
        <dsp:cNvPr id="0" name=""/>
        <dsp:cNvSpPr/>
      </dsp:nvSpPr>
      <dsp:spPr>
        <a:xfrm>
          <a:off x="8085271" y="0"/>
          <a:ext cx="2239221" cy="756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lvl="0" algn="ctr" defTabSz="1600200">
            <a:lnSpc>
              <a:spcPct val="90000"/>
            </a:lnSpc>
            <a:spcBef>
              <a:spcPct val="0"/>
            </a:spcBef>
            <a:spcAft>
              <a:spcPct val="35000"/>
            </a:spcAft>
          </a:pPr>
          <a:r>
            <a:rPr lang="fa-IR" sz="3600" b="1" kern="1200" dirty="0" smtClean="0">
              <a:cs typeface="B Nazanin" panose="00000400000000000000" pitchFamily="2" charset="-78"/>
            </a:rPr>
            <a:t>گام اول</a:t>
          </a:r>
          <a:endParaRPr lang="en-US" sz="3600" b="1" kern="1200" dirty="0">
            <a:cs typeface="B Nazanin" panose="00000400000000000000" pitchFamily="2" charset="-78"/>
          </a:endParaRPr>
        </a:p>
      </dsp:txBody>
      <dsp:txXfrm>
        <a:off x="8085271" y="0"/>
        <a:ext cx="2239221" cy="7569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926911-2BAF-4ED9-9E5F-4A8EE517B9F0}">
      <dsp:nvSpPr>
        <dsp:cNvPr id="0" name=""/>
        <dsp:cNvSpPr/>
      </dsp:nvSpPr>
      <dsp:spPr>
        <a:xfrm>
          <a:off x="885642" y="119"/>
          <a:ext cx="2511254" cy="1255627"/>
        </a:xfrm>
        <a:prstGeom prst="roundRect">
          <a:avLst>
            <a:gd name="adj" fmla="val 10000"/>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1">
            <a:lnSpc>
              <a:spcPct val="90000"/>
            </a:lnSpc>
            <a:spcBef>
              <a:spcPct val="0"/>
            </a:spcBef>
            <a:spcAft>
              <a:spcPct val="35000"/>
            </a:spcAft>
          </a:pPr>
          <a:r>
            <a:rPr lang="en-US" sz="2400" b="1" kern="1200" dirty="0" smtClean="0">
              <a:cs typeface="B Nazanin" panose="00000400000000000000" pitchFamily="2" charset="-78"/>
              <a:sym typeface="Symbol" panose="05050102010706020507" pitchFamily="18" charset="2"/>
            </a:rPr>
            <a:t>KT/V </a:t>
          </a:r>
          <a:r>
            <a:rPr lang="fa-IR" sz="2400" b="1" kern="1200" dirty="0" smtClean="0">
              <a:cs typeface="B Nazanin" panose="00000400000000000000" pitchFamily="2" charset="-78"/>
              <a:sym typeface="Symbol" panose="05050102010706020507" pitchFamily="18" charset="2"/>
            </a:rPr>
            <a:t>: یک کمیت است که بیانگر کلیرانس اوره می باشد</a:t>
          </a:r>
          <a:endParaRPr lang="en-US" sz="2400" b="1" kern="1200" dirty="0">
            <a:cs typeface="B Nazanin" panose="00000400000000000000" pitchFamily="2" charset="-78"/>
          </a:endParaRPr>
        </a:p>
      </dsp:txBody>
      <dsp:txXfrm>
        <a:off x="922418" y="36895"/>
        <a:ext cx="2437702" cy="1182075"/>
      </dsp:txXfrm>
    </dsp:sp>
    <dsp:sp modelId="{A50CA769-1BA3-4F4A-941D-ABA1A2184A41}">
      <dsp:nvSpPr>
        <dsp:cNvPr id="0" name=""/>
        <dsp:cNvSpPr/>
      </dsp:nvSpPr>
      <dsp:spPr>
        <a:xfrm>
          <a:off x="1136768" y="1255747"/>
          <a:ext cx="251125" cy="941720"/>
        </a:xfrm>
        <a:custGeom>
          <a:avLst/>
          <a:gdLst/>
          <a:ahLst/>
          <a:cxnLst/>
          <a:rect l="0" t="0" r="0" b="0"/>
          <a:pathLst>
            <a:path>
              <a:moveTo>
                <a:pt x="0" y="0"/>
              </a:moveTo>
              <a:lnTo>
                <a:pt x="0" y="941720"/>
              </a:lnTo>
              <a:lnTo>
                <a:pt x="251125" y="941720"/>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2F2B11B-A898-41F9-8563-74F30726B0D2}">
      <dsp:nvSpPr>
        <dsp:cNvPr id="0" name=""/>
        <dsp:cNvSpPr/>
      </dsp:nvSpPr>
      <dsp:spPr>
        <a:xfrm>
          <a:off x="1387893" y="1569653"/>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en-US" sz="1800" b="1" kern="1200" dirty="0" smtClean="0">
              <a:cs typeface="B Nazanin" panose="00000400000000000000" pitchFamily="2" charset="-78"/>
              <a:sym typeface="Symbol" panose="05050102010706020507" pitchFamily="18" charset="2"/>
            </a:rPr>
            <a:t>K</a:t>
          </a:r>
          <a:r>
            <a:rPr lang="fa-IR" sz="1800" b="1" kern="1200" dirty="0" smtClean="0">
              <a:cs typeface="B Nazanin" panose="00000400000000000000" pitchFamily="2" charset="-78"/>
              <a:sym typeface="Symbol" panose="05050102010706020507" pitchFamily="18" charset="2"/>
            </a:rPr>
            <a:t>: کلیرانس دیالیزر برای اوره (</a:t>
          </a:r>
          <a:r>
            <a:rPr lang="en-US" sz="1800" b="1" kern="1200" dirty="0" smtClean="0">
              <a:cs typeface="B Nazanin" panose="00000400000000000000" pitchFamily="2" charset="-78"/>
              <a:sym typeface="Symbol" panose="05050102010706020507" pitchFamily="18" charset="2"/>
            </a:rPr>
            <a:t>mil/min</a:t>
          </a:r>
          <a:r>
            <a:rPr lang="fa-IR" sz="1800" b="1" kern="1200" dirty="0" smtClean="0">
              <a:cs typeface="B Nazanin" panose="00000400000000000000" pitchFamily="2" charset="-78"/>
              <a:sym typeface="Symbol" panose="05050102010706020507" pitchFamily="18" charset="2"/>
            </a:rPr>
            <a:t>) </a:t>
          </a:r>
          <a:endParaRPr lang="en-US" sz="1800" b="1" kern="1200" dirty="0">
            <a:cs typeface="B Nazanin" panose="00000400000000000000" pitchFamily="2" charset="-78"/>
          </a:endParaRPr>
        </a:p>
      </dsp:txBody>
      <dsp:txXfrm>
        <a:off x="1424669" y="1606429"/>
        <a:ext cx="1935451" cy="1182075"/>
      </dsp:txXfrm>
    </dsp:sp>
    <dsp:sp modelId="{A2220437-16D2-4CD0-A327-A3A6C6B6A53D}">
      <dsp:nvSpPr>
        <dsp:cNvPr id="0" name=""/>
        <dsp:cNvSpPr/>
      </dsp:nvSpPr>
      <dsp:spPr>
        <a:xfrm>
          <a:off x="1136768" y="1255747"/>
          <a:ext cx="251125" cy="2511254"/>
        </a:xfrm>
        <a:custGeom>
          <a:avLst/>
          <a:gdLst/>
          <a:ahLst/>
          <a:cxnLst/>
          <a:rect l="0" t="0" r="0" b="0"/>
          <a:pathLst>
            <a:path>
              <a:moveTo>
                <a:pt x="0" y="0"/>
              </a:moveTo>
              <a:lnTo>
                <a:pt x="0" y="2511254"/>
              </a:lnTo>
              <a:lnTo>
                <a:pt x="251125" y="2511254"/>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6B3FEDA-2B4B-44E2-ADB1-9FC3B1B21142}">
      <dsp:nvSpPr>
        <dsp:cNvPr id="0" name=""/>
        <dsp:cNvSpPr/>
      </dsp:nvSpPr>
      <dsp:spPr>
        <a:xfrm>
          <a:off x="1387893" y="3139187"/>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en-US" sz="1800" b="1" kern="1200" dirty="0" smtClean="0">
              <a:cs typeface="B Nazanin" panose="00000400000000000000" pitchFamily="2" charset="-78"/>
              <a:sym typeface="Symbol" panose="05050102010706020507" pitchFamily="18" charset="2"/>
            </a:rPr>
            <a:t>T</a:t>
          </a:r>
          <a:r>
            <a:rPr lang="fa-IR" sz="1800" b="1" kern="1200" dirty="0" smtClean="0">
              <a:cs typeface="B Nazanin" panose="00000400000000000000" pitchFamily="2" charset="-78"/>
              <a:sym typeface="Symbol" panose="05050102010706020507" pitchFamily="18" charset="2"/>
            </a:rPr>
            <a:t>: طول مدت دیالیز برحسب دقیقه</a:t>
          </a:r>
          <a:endParaRPr lang="en-US" sz="1800" b="1" kern="1200" dirty="0">
            <a:cs typeface="B Nazanin" panose="00000400000000000000" pitchFamily="2" charset="-78"/>
          </a:endParaRPr>
        </a:p>
      </dsp:txBody>
      <dsp:txXfrm>
        <a:off x="1424669" y="3175963"/>
        <a:ext cx="1935451" cy="1182075"/>
      </dsp:txXfrm>
    </dsp:sp>
    <dsp:sp modelId="{380D2C1A-66AE-44F6-9814-BACC87F2693A}">
      <dsp:nvSpPr>
        <dsp:cNvPr id="0" name=""/>
        <dsp:cNvSpPr/>
      </dsp:nvSpPr>
      <dsp:spPr>
        <a:xfrm>
          <a:off x="1136768" y="1255747"/>
          <a:ext cx="251125" cy="4080788"/>
        </a:xfrm>
        <a:custGeom>
          <a:avLst/>
          <a:gdLst/>
          <a:ahLst/>
          <a:cxnLst/>
          <a:rect l="0" t="0" r="0" b="0"/>
          <a:pathLst>
            <a:path>
              <a:moveTo>
                <a:pt x="0" y="0"/>
              </a:moveTo>
              <a:lnTo>
                <a:pt x="0" y="4080788"/>
              </a:lnTo>
              <a:lnTo>
                <a:pt x="251125" y="4080788"/>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F4712FC-948E-4297-A887-447BC0027E03}">
      <dsp:nvSpPr>
        <dsp:cNvPr id="0" name=""/>
        <dsp:cNvSpPr/>
      </dsp:nvSpPr>
      <dsp:spPr>
        <a:xfrm>
          <a:off x="1387893" y="4708721"/>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en-US" sz="1800" b="1" kern="1200" dirty="0" smtClean="0">
              <a:cs typeface="B Nazanin" panose="00000400000000000000" pitchFamily="2" charset="-78"/>
              <a:sym typeface="Symbol" panose="05050102010706020507" pitchFamily="18" charset="2"/>
            </a:rPr>
            <a:t>V</a:t>
          </a:r>
          <a:r>
            <a:rPr lang="fa-IR" sz="1800" b="1" kern="1200" dirty="0" smtClean="0">
              <a:cs typeface="B Nazanin" panose="00000400000000000000" pitchFamily="2" charset="-78"/>
              <a:sym typeface="Symbol" panose="05050102010706020507" pitchFamily="18" charset="2"/>
            </a:rPr>
            <a:t>: اوره منتشره در کل مایعات بدن ( </a:t>
          </a:r>
          <a:r>
            <a:rPr lang="en-US" sz="1800" b="1" kern="1200" dirty="0" smtClean="0">
              <a:cs typeface="B Nazanin" panose="00000400000000000000" pitchFamily="2" charset="-78"/>
              <a:sym typeface="Symbol" panose="05050102010706020507" pitchFamily="18" charset="2"/>
            </a:rPr>
            <a:t>Volume</a:t>
          </a:r>
          <a:r>
            <a:rPr lang="fa-IR" sz="1800" b="1" kern="1200" dirty="0" smtClean="0">
              <a:cs typeface="B Nazanin" panose="00000400000000000000" pitchFamily="2" charset="-78"/>
              <a:sym typeface="Symbol" panose="05050102010706020507" pitchFamily="18" charset="2"/>
            </a:rPr>
            <a:t>  </a:t>
          </a:r>
          <a:r>
            <a:rPr lang="en-US" sz="1800" b="1" kern="1200" dirty="0" smtClean="0">
              <a:cs typeface="B Nazanin" panose="00000400000000000000" pitchFamily="2" charset="-78"/>
              <a:sym typeface="Symbol" panose="05050102010706020507" pitchFamily="18" charset="2"/>
            </a:rPr>
            <a:t>Distribution</a:t>
          </a:r>
          <a:r>
            <a:rPr lang="fa-IR" sz="1800" b="1" kern="1200" dirty="0" smtClean="0">
              <a:cs typeface="B Nazanin" panose="00000400000000000000" pitchFamily="2" charset="-78"/>
              <a:sym typeface="Symbol" panose="05050102010706020507" pitchFamily="18" charset="2"/>
            </a:rPr>
            <a:t>) بر حسب میلی لیتر</a:t>
          </a:r>
          <a:endParaRPr lang="en-US" sz="1800" b="1" kern="1200" dirty="0">
            <a:cs typeface="B Nazanin" panose="00000400000000000000" pitchFamily="2" charset="-78"/>
          </a:endParaRPr>
        </a:p>
      </dsp:txBody>
      <dsp:txXfrm>
        <a:off x="1424669" y="4745497"/>
        <a:ext cx="1935451" cy="1182075"/>
      </dsp:txXfrm>
    </dsp:sp>
    <dsp:sp modelId="{B939828E-1142-4A6A-93AC-BDB6F0172088}">
      <dsp:nvSpPr>
        <dsp:cNvPr id="0" name=""/>
        <dsp:cNvSpPr/>
      </dsp:nvSpPr>
      <dsp:spPr>
        <a:xfrm>
          <a:off x="4024710" y="119"/>
          <a:ext cx="2511254" cy="1255627"/>
        </a:xfrm>
        <a:prstGeom prst="roundRect">
          <a:avLst>
            <a:gd name="adj" fmla="val 10000"/>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rtl="1">
            <a:lnSpc>
              <a:spcPct val="90000"/>
            </a:lnSpc>
            <a:spcBef>
              <a:spcPct val="0"/>
            </a:spcBef>
            <a:spcAft>
              <a:spcPct val="35000"/>
            </a:spcAft>
          </a:pPr>
          <a:r>
            <a:rPr lang="en-US" sz="2800" b="1" kern="1200" dirty="0" smtClean="0">
              <a:cs typeface="B Nazanin" panose="00000400000000000000" pitchFamily="2" charset="-78"/>
            </a:rPr>
            <a:t>URR</a:t>
          </a:r>
          <a:r>
            <a:rPr lang="fa-IR" sz="2800" b="1" kern="1200" dirty="0" smtClean="0">
              <a:cs typeface="B Nazanin" panose="00000400000000000000" pitchFamily="2" charset="-78"/>
            </a:rPr>
            <a:t>: نسبت کاهش اوره </a:t>
          </a:r>
          <a:endParaRPr lang="en-US" sz="2800" b="1" kern="1200" dirty="0">
            <a:cs typeface="B Nazanin" panose="00000400000000000000" pitchFamily="2" charset="-78"/>
          </a:endParaRPr>
        </a:p>
      </dsp:txBody>
      <dsp:txXfrm>
        <a:off x="4061486" y="36895"/>
        <a:ext cx="2437702" cy="1182075"/>
      </dsp:txXfrm>
    </dsp:sp>
    <dsp:sp modelId="{DE03B1D7-7D65-4FA7-8186-392E46ECFBDD}">
      <dsp:nvSpPr>
        <dsp:cNvPr id="0" name=""/>
        <dsp:cNvSpPr/>
      </dsp:nvSpPr>
      <dsp:spPr>
        <a:xfrm>
          <a:off x="4275836" y="1255747"/>
          <a:ext cx="251125" cy="941720"/>
        </a:xfrm>
        <a:custGeom>
          <a:avLst/>
          <a:gdLst/>
          <a:ahLst/>
          <a:cxnLst/>
          <a:rect l="0" t="0" r="0" b="0"/>
          <a:pathLst>
            <a:path>
              <a:moveTo>
                <a:pt x="0" y="0"/>
              </a:moveTo>
              <a:lnTo>
                <a:pt x="0" y="941720"/>
              </a:lnTo>
              <a:lnTo>
                <a:pt x="251125" y="941720"/>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ABFC6EB-0661-4489-98DA-B23D361DB1CA}">
      <dsp:nvSpPr>
        <dsp:cNvPr id="0" name=""/>
        <dsp:cNvSpPr/>
      </dsp:nvSpPr>
      <dsp:spPr>
        <a:xfrm>
          <a:off x="4526961" y="1569653"/>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en-US" sz="1800" b="1" kern="1200" dirty="0" smtClean="0">
              <a:cs typeface="B Nazanin" panose="00000400000000000000" pitchFamily="2" charset="-78"/>
            </a:rPr>
            <a:t>Pre Dialysis Bun = 100</a:t>
          </a:r>
          <a:endParaRPr lang="en-US" sz="1800" b="1" kern="1200" dirty="0">
            <a:cs typeface="B Nazanin" panose="00000400000000000000" pitchFamily="2" charset="-78"/>
          </a:endParaRPr>
        </a:p>
      </dsp:txBody>
      <dsp:txXfrm>
        <a:off x="4563737" y="1606429"/>
        <a:ext cx="1935451" cy="1182075"/>
      </dsp:txXfrm>
    </dsp:sp>
    <dsp:sp modelId="{ED7DBF6F-4A27-4074-A62D-B1A6711C4628}">
      <dsp:nvSpPr>
        <dsp:cNvPr id="0" name=""/>
        <dsp:cNvSpPr/>
      </dsp:nvSpPr>
      <dsp:spPr>
        <a:xfrm>
          <a:off x="4275836" y="1255747"/>
          <a:ext cx="251125" cy="2511254"/>
        </a:xfrm>
        <a:custGeom>
          <a:avLst/>
          <a:gdLst/>
          <a:ahLst/>
          <a:cxnLst/>
          <a:rect l="0" t="0" r="0" b="0"/>
          <a:pathLst>
            <a:path>
              <a:moveTo>
                <a:pt x="0" y="0"/>
              </a:moveTo>
              <a:lnTo>
                <a:pt x="0" y="2511254"/>
              </a:lnTo>
              <a:lnTo>
                <a:pt x="251125" y="2511254"/>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FA53752-69BE-4E8E-9044-ACF9739CAF39}">
      <dsp:nvSpPr>
        <dsp:cNvPr id="0" name=""/>
        <dsp:cNvSpPr/>
      </dsp:nvSpPr>
      <dsp:spPr>
        <a:xfrm>
          <a:off x="4526961" y="3139187"/>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en-US" sz="1800" b="1" kern="1200" dirty="0" smtClean="0">
              <a:cs typeface="B Nazanin" panose="00000400000000000000" pitchFamily="2" charset="-78"/>
            </a:rPr>
            <a:t>Post Dialysis Bun = 30 </a:t>
          </a:r>
          <a:endParaRPr lang="en-US" sz="1800" b="1" kern="1200" dirty="0">
            <a:cs typeface="B Nazanin" panose="00000400000000000000" pitchFamily="2" charset="-78"/>
          </a:endParaRPr>
        </a:p>
      </dsp:txBody>
      <dsp:txXfrm>
        <a:off x="4563737" y="3175963"/>
        <a:ext cx="1935451" cy="1182075"/>
      </dsp:txXfrm>
    </dsp:sp>
    <dsp:sp modelId="{6A09109F-3655-4C47-ABB6-A5E548F1D70E}">
      <dsp:nvSpPr>
        <dsp:cNvPr id="0" name=""/>
        <dsp:cNvSpPr/>
      </dsp:nvSpPr>
      <dsp:spPr>
        <a:xfrm>
          <a:off x="4275836" y="1255747"/>
          <a:ext cx="251125" cy="4080788"/>
        </a:xfrm>
        <a:custGeom>
          <a:avLst/>
          <a:gdLst/>
          <a:ahLst/>
          <a:cxnLst/>
          <a:rect l="0" t="0" r="0" b="0"/>
          <a:pathLst>
            <a:path>
              <a:moveTo>
                <a:pt x="0" y="0"/>
              </a:moveTo>
              <a:lnTo>
                <a:pt x="0" y="4080788"/>
              </a:lnTo>
              <a:lnTo>
                <a:pt x="251125" y="4080788"/>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6C6A9B3-F5B5-4FEE-BC9C-38CE4E9D2E3F}">
      <dsp:nvSpPr>
        <dsp:cNvPr id="0" name=""/>
        <dsp:cNvSpPr/>
      </dsp:nvSpPr>
      <dsp:spPr>
        <a:xfrm>
          <a:off x="4526961" y="4708721"/>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en-US" sz="1800" b="1" kern="1200" dirty="0" smtClean="0">
              <a:cs typeface="B Nazanin" panose="00000400000000000000" pitchFamily="2" charset="-78"/>
            </a:rPr>
            <a:t>URR = (100 </a:t>
          </a:r>
          <a:r>
            <a:rPr lang="en-US" sz="1800" b="1" kern="1200" dirty="0" smtClean="0">
              <a:cs typeface="B Nazanin" panose="00000400000000000000" pitchFamily="2" charset="-78"/>
              <a:sym typeface="Symbol" panose="05050102010706020507" pitchFamily="18" charset="2"/>
            </a:rPr>
            <a:t>30) /100= 70/100= 0.7= 70</a:t>
          </a:r>
          <a:endParaRPr lang="en-US" sz="1800" b="1" kern="1200" dirty="0">
            <a:cs typeface="B Nazanin" panose="00000400000000000000" pitchFamily="2" charset="-78"/>
          </a:endParaRPr>
        </a:p>
      </dsp:txBody>
      <dsp:txXfrm>
        <a:off x="4563737" y="4745497"/>
        <a:ext cx="1935451" cy="1182075"/>
      </dsp:txXfrm>
    </dsp:sp>
    <dsp:sp modelId="{10E8C054-56BE-4BB0-B448-CB161D26090B}">
      <dsp:nvSpPr>
        <dsp:cNvPr id="0" name=""/>
        <dsp:cNvSpPr/>
      </dsp:nvSpPr>
      <dsp:spPr>
        <a:xfrm>
          <a:off x="7163778" y="119"/>
          <a:ext cx="2511254" cy="1255627"/>
        </a:xfrm>
        <a:prstGeom prst="roundRect">
          <a:avLst>
            <a:gd name="adj" fmla="val 10000"/>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روش های اندازه گیری کفایت دیالیز</a:t>
          </a:r>
          <a:endParaRPr lang="en-US" sz="2800" b="1" kern="1200" dirty="0">
            <a:cs typeface="B Nazanin" panose="00000400000000000000" pitchFamily="2" charset="-78"/>
          </a:endParaRPr>
        </a:p>
      </dsp:txBody>
      <dsp:txXfrm>
        <a:off x="7200554" y="36895"/>
        <a:ext cx="2437702" cy="1182075"/>
      </dsp:txXfrm>
    </dsp:sp>
    <dsp:sp modelId="{132505B4-C8A6-44DA-A445-E4033DE18BE8}">
      <dsp:nvSpPr>
        <dsp:cNvPr id="0" name=""/>
        <dsp:cNvSpPr/>
      </dsp:nvSpPr>
      <dsp:spPr>
        <a:xfrm>
          <a:off x="7414904" y="1255747"/>
          <a:ext cx="251125" cy="941720"/>
        </a:xfrm>
        <a:custGeom>
          <a:avLst/>
          <a:gdLst/>
          <a:ahLst/>
          <a:cxnLst/>
          <a:rect l="0" t="0" r="0" b="0"/>
          <a:pathLst>
            <a:path>
              <a:moveTo>
                <a:pt x="0" y="0"/>
              </a:moveTo>
              <a:lnTo>
                <a:pt x="0" y="941720"/>
              </a:lnTo>
              <a:lnTo>
                <a:pt x="251125" y="941720"/>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BE248C8-042B-4CD0-B423-6DCDD6155BD6}">
      <dsp:nvSpPr>
        <dsp:cNvPr id="0" name=""/>
        <dsp:cNvSpPr/>
      </dsp:nvSpPr>
      <dsp:spPr>
        <a:xfrm>
          <a:off x="7666029" y="1569653"/>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35560" rIns="53340" bIns="35560" numCol="1" spcCol="1270" anchor="ctr" anchorCtr="0">
          <a:noAutofit/>
        </a:bodyPr>
        <a:lstStyle/>
        <a:p>
          <a:pPr lvl="0" algn="ctr" defTabSz="1244600" rtl="1">
            <a:lnSpc>
              <a:spcPct val="90000"/>
            </a:lnSpc>
            <a:spcBef>
              <a:spcPct val="0"/>
            </a:spcBef>
            <a:spcAft>
              <a:spcPct val="35000"/>
            </a:spcAft>
          </a:pPr>
          <a:r>
            <a:rPr lang="en-US" sz="2800" b="1" kern="1200" dirty="0" smtClean="0">
              <a:cs typeface="B Nazanin" panose="00000400000000000000" pitchFamily="2" charset="-78"/>
            </a:rPr>
            <a:t>URR</a:t>
          </a:r>
          <a:endParaRPr lang="en-US" sz="1800" b="1" kern="1200" dirty="0">
            <a:cs typeface="B Nazanin" panose="00000400000000000000" pitchFamily="2" charset="-78"/>
          </a:endParaRPr>
        </a:p>
      </dsp:txBody>
      <dsp:txXfrm>
        <a:off x="7702805" y="1606429"/>
        <a:ext cx="1935451" cy="1182075"/>
      </dsp:txXfrm>
    </dsp:sp>
    <dsp:sp modelId="{67803903-811F-41D1-8771-068BD3577950}">
      <dsp:nvSpPr>
        <dsp:cNvPr id="0" name=""/>
        <dsp:cNvSpPr/>
      </dsp:nvSpPr>
      <dsp:spPr>
        <a:xfrm>
          <a:off x="7414904" y="1255747"/>
          <a:ext cx="251125" cy="2511254"/>
        </a:xfrm>
        <a:custGeom>
          <a:avLst/>
          <a:gdLst/>
          <a:ahLst/>
          <a:cxnLst/>
          <a:rect l="0" t="0" r="0" b="0"/>
          <a:pathLst>
            <a:path>
              <a:moveTo>
                <a:pt x="0" y="0"/>
              </a:moveTo>
              <a:lnTo>
                <a:pt x="0" y="2511254"/>
              </a:lnTo>
              <a:lnTo>
                <a:pt x="251125" y="2511254"/>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35605E3-F3D9-415D-8361-9F80F97691CE}">
      <dsp:nvSpPr>
        <dsp:cNvPr id="0" name=""/>
        <dsp:cNvSpPr/>
      </dsp:nvSpPr>
      <dsp:spPr>
        <a:xfrm>
          <a:off x="7666029" y="3139187"/>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35560" rIns="53340" bIns="35560" numCol="1" spcCol="1270" anchor="ctr" anchorCtr="0">
          <a:noAutofit/>
        </a:bodyPr>
        <a:lstStyle/>
        <a:p>
          <a:pPr lvl="0" algn="ctr" defTabSz="1244600" rtl="1">
            <a:lnSpc>
              <a:spcPct val="90000"/>
            </a:lnSpc>
            <a:spcBef>
              <a:spcPct val="0"/>
            </a:spcBef>
            <a:spcAft>
              <a:spcPct val="35000"/>
            </a:spcAft>
          </a:pPr>
          <a:r>
            <a:rPr lang="en-US" sz="2800" b="1" kern="1200" dirty="0" smtClean="0">
              <a:cs typeface="B Nazanin" panose="00000400000000000000" pitchFamily="2" charset="-78"/>
            </a:rPr>
            <a:t>SP KT/V</a:t>
          </a:r>
          <a:endParaRPr lang="en-US" sz="2800" b="1" kern="1200" dirty="0">
            <a:cs typeface="B Nazanin" panose="00000400000000000000" pitchFamily="2" charset="-78"/>
          </a:endParaRPr>
        </a:p>
      </dsp:txBody>
      <dsp:txXfrm>
        <a:off x="7702805" y="3175963"/>
        <a:ext cx="1935451" cy="1182075"/>
      </dsp:txXfrm>
    </dsp:sp>
    <dsp:sp modelId="{22AF5084-F11D-4CAA-A972-C92F59DA40F5}">
      <dsp:nvSpPr>
        <dsp:cNvPr id="0" name=""/>
        <dsp:cNvSpPr/>
      </dsp:nvSpPr>
      <dsp:spPr>
        <a:xfrm>
          <a:off x="7414904" y="1255747"/>
          <a:ext cx="251125" cy="4080788"/>
        </a:xfrm>
        <a:custGeom>
          <a:avLst/>
          <a:gdLst/>
          <a:ahLst/>
          <a:cxnLst/>
          <a:rect l="0" t="0" r="0" b="0"/>
          <a:pathLst>
            <a:path>
              <a:moveTo>
                <a:pt x="0" y="0"/>
              </a:moveTo>
              <a:lnTo>
                <a:pt x="0" y="4080788"/>
              </a:lnTo>
              <a:lnTo>
                <a:pt x="251125" y="4080788"/>
              </a:lnTo>
            </a:path>
          </a:pathLst>
        </a:custGeom>
        <a:noFill/>
        <a:ln w="15875"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E69F7C5-CD06-4A76-8091-20A2C3B8BA85}">
      <dsp:nvSpPr>
        <dsp:cNvPr id="0" name=""/>
        <dsp:cNvSpPr/>
      </dsp:nvSpPr>
      <dsp:spPr>
        <a:xfrm>
          <a:off x="7666029" y="4708721"/>
          <a:ext cx="2009003" cy="125562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35560" rIns="53340" bIns="35560" numCol="1" spcCol="1270" anchor="ctr" anchorCtr="0">
          <a:noAutofit/>
        </a:bodyPr>
        <a:lstStyle/>
        <a:p>
          <a:pPr lvl="0" algn="ctr" defTabSz="1244600" rtl="1">
            <a:lnSpc>
              <a:spcPct val="90000"/>
            </a:lnSpc>
            <a:spcBef>
              <a:spcPct val="0"/>
            </a:spcBef>
            <a:spcAft>
              <a:spcPct val="35000"/>
            </a:spcAft>
          </a:pPr>
          <a:r>
            <a:rPr lang="en-US" sz="2800" b="1" kern="1200" dirty="0" smtClean="0">
              <a:cs typeface="B Nazanin" panose="00000400000000000000" pitchFamily="2" charset="-78"/>
            </a:rPr>
            <a:t>E KT/V</a:t>
          </a:r>
          <a:r>
            <a:rPr lang="fa-IR" sz="2800" b="1" kern="1200" dirty="0" smtClean="0">
              <a:cs typeface="B Nazanin" panose="00000400000000000000" pitchFamily="2" charset="-78"/>
            </a:rPr>
            <a:t> </a:t>
          </a:r>
          <a:endParaRPr lang="en-US" sz="2800" b="1" kern="1200" dirty="0">
            <a:cs typeface="B Nazanin" panose="00000400000000000000" pitchFamily="2" charset="-78"/>
          </a:endParaRPr>
        </a:p>
      </dsp:txBody>
      <dsp:txXfrm>
        <a:off x="7702805" y="4745497"/>
        <a:ext cx="1935451" cy="11820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EAB6F9-893C-4B17-9E29-D55A4CDB9996}">
      <dsp:nvSpPr>
        <dsp:cNvPr id="0" name=""/>
        <dsp:cNvSpPr/>
      </dsp:nvSpPr>
      <dsp:spPr>
        <a:xfrm>
          <a:off x="1439157" y="1436"/>
          <a:ext cx="7463420" cy="1094418"/>
        </a:xfrm>
        <a:prstGeom prst="roundRect">
          <a:avLst>
            <a:gd name="adj" fmla="val 10000"/>
          </a:avLst>
        </a:prstGeom>
        <a:gradFill rotWithShape="0">
          <a:gsLst>
            <a:gs pos="0">
              <a:schemeClr val="accent4">
                <a:shade val="60000"/>
                <a:hueOff val="0"/>
                <a:satOff val="0"/>
                <a:lumOff val="0"/>
                <a:alphaOff val="0"/>
                <a:tint val="94000"/>
                <a:satMod val="100000"/>
                <a:lumMod val="108000"/>
              </a:schemeClr>
            </a:gs>
            <a:gs pos="50000">
              <a:schemeClr val="accent4">
                <a:shade val="60000"/>
                <a:hueOff val="0"/>
                <a:satOff val="0"/>
                <a:lumOff val="0"/>
                <a:alphaOff val="0"/>
                <a:tint val="98000"/>
                <a:shade val="100000"/>
                <a:satMod val="100000"/>
                <a:lumMod val="100000"/>
              </a:schemeClr>
            </a:gs>
            <a:gs pos="100000">
              <a:schemeClr val="accent4">
                <a:shade val="60000"/>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7155" tIns="64770" rIns="97155" bIns="64770" numCol="1" spcCol="1270" anchor="ctr" anchorCtr="0">
          <a:noAutofit/>
        </a:bodyPr>
        <a:lstStyle/>
        <a:p>
          <a:pPr lvl="0" algn="ctr" defTabSz="2266950" rtl="1">
            <a:lnSpc>
              <a:spcPct val="90000"/>
            </a:lnSpc>
            <a:spcBef>
              <a:spcPct val="0"/>
            </a:spcBef>
            <a:spcAft>
              <a:spcPct val="35000"/>
            </a:spcAft>
          </a:pPr>
          <a:r>
            <a:rPr lang="fa-IR" sz="5100" kern="1200" dirty="0" smtClean="0">
              <a:cs typeface="B Nazanin" panose="00000400000000000000" pitchFamily="2" charset="-78"/>
            </a:rPr>
            <a:t>محاسبه </a:t>
          </a:r>
          <a:r>
            <a:rPr lang="en-US" sz="5100" kern="1200" dirty="0" smtClean="0">
              <a:cs typeface="B Nazanin" panose="00000400000000000000" pitchFamily="2" charset="-78"/>
            </a:rPr>
            <a:t>URR</a:t>
          </a:r>
          <a:r>
            <a:rPr lang="fa-IR" sz="5100" kern="1200" dirty="0" smtClean="0">
              <a:cs typeface="B Nazanin" panose="00000400000000000000" pitchFamily="2" charset="-78"/>
            </a:rPr>
            <a:t> </a:t>
          </a:r>
          <a:endParaRPr lang="en-US" sz="5100" kern="1200" dirty="0">
            <a:cs typeface="B Nazanin" panose="00000400000000000000" pitchFamily="2" charset="-78"/>
          </a:endParaRPr>
        </a:p>
      </dsp:txBody>
      <dsp:txXfrm>
        <a:off x="1471211" y="33490"/>
        <a:ext cx="7399312" cy="1030310"/>
      </dsp:txXfrm>
    </dsp:sp>
    <dsp:sp modelId="{CB18182A-6EBA-4435-AA16-A6273677A4B8}">
      <dsp:nvSpPr>
        <dsp:cNvPr id="0" name=""/>
        <dsp:cNvSpPr/>
      </dsp:nvSpPr>
      <dsp:spPr>
        <a:xfrm>
          <a:off x="1439157" y="1292849"/>
          <a:ext cx="1094418" cy="1094418"/>
        </a:xfrm>
        <a:prstGeom prst="roundRect">
          <a:avLst>
            <a:gd name="adj" fmla="val 16670"/>
          </a:avLst>
        </a:prstGeom>
        <a:gradFill rotWithShape="0">
          <a:gsLst>
            <a:gs pos="0">
              <a:schemeClr val="accent4">
                <a:shade val="50000"/>
                <a:hueOff val="0"/>
                <a:satOff val="0"/>
                <a:lumOff val="0"/>
                <a:alphaOff val="0"/>
                <a:tint val="94000"/>
                <a:satMod val="100000"/>
                <a:lumMod val="108000"/>
              </a:schemeClr>
            </a:gs>
            <a:gs pos="50000">
              <a:schemeClr val="accent4">
                <a:shade val="50000"/>
                <a:hueOff val="0"/>
                <a:satOff val="0"/>
                <a:lumOff val="0"/>
                <a:alphaOff val="0"/>
                <a:tint val="98000"/>
                <a:shade val="100000"/>
                <a:satMod val="100000"/>
                <a:lumMod val="100000"/>
              </a:schemeClr>
            </a:gs>
            <a:gs pos="100000">
              <a:schemeClr val="accent4">
                <a:shade val="50000"/>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F0DBBCD-2A7A-4FD2-9FB0-EFF78EDC64F0}">
      <dsp:nvSpPr>
        <dsp:cNvPr id="0" name=""/>
        <dsp:cNvSpPr/>
      </dsp:nvSpPr>
      <dsp:spPr>
        <a:xfrm>
          <a:off x="2599240" y="1292849"/>
          <a:ext cx="6303336" cy="1094418"/>
        </a:xfrm>
        <a:prstGeom prst="roundRect">
          <a:avLst>
            <a:gd name="adj" fmla="val 16670"/>
          </a:avLst>
        </a:prstGeom>
        <a:gradFill rotWithShape="0">
          <a:gsLst>
            <a:gs pos="0">
              <a:schemeClr val="accent4">
                <a:shade val="50000"/>
                <a:hueOff val="0"/>
                <a:satOff val="0"/>
                <a:lumOff val="0"/>
                <a:alphaOff val="0"/>
                <a:tint val="94000"/>
                <a:satMod val="100000"/>
                <a:lumMod val="108000"/>
              </a:schemeClr>
            </a:gs>
            <a:gs pos="50000">
              <a:schemeClr val="accent4">
                <a:shade val="50000"/>
                <a:hueOff val="0"/>
                <a:satOff val="0"/>
                <a:lumOff val="0"/>
                <a:alphaOff val="0"/>
                <a:tint val="98000"/>
                <a:shade val="100000"/>
                <a:satMod val="100000"/>
                <a:lumMod val="100000"/>
              </a:schemeClr>
            </a:gs>
            <a:gs pos="100000">
              <a:schemeClr val="accent4">
                <a:shade val="50000"/>
                <a:hueOff val="0"/>
                <a:satOff val="0"/>
                <a:lumOff val="0"/>
                <a:alphaOff val="0"/>
                <a:shade val="72000"/>
                <a:satMod val="120000"/>
                <a:lumMod val="100000"/>
              </a:schemeClr>
            </a:gs>
          </a:gsLst>
          <a:lin ang="5400000" scaled="0"/>
        </a:gradFill>
        <a:ln w="9525" cap="flat" cmpd="sng" algn="ctr">
          <a:solidFill>
            <a:schemeClr val="l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1">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انجام آزمایش اوره قبل از دیالیز </a:t>
          </a:r>
          <a:endParaRPr lang="en-US" sz="2800" b="1" kern="1200" dirty="0">
            <a:cs typeface="B Nazanin" panose="00000400000000000000" pitchFamily="2" charset="-78"/>
          </a:endParaRPr>
        </a:p>
      </dsp:txBody>
      <dsp:txXfrm>
        <a:off x="2652675" y="1346284"/>
        <a:ext cx="6196466" cy="987548"/>
      </dsp:txXfrm>
    </dsp:sp>
    <dsp:sp modelId="{8C94C32D-D639-4C48-A1AF-09957B8148B1}">
      <dsp:nvSpPr>
        <dsp:cNvPr id="0" name=""/>
        <dsp:cNvSpPr/>
      </dsp:nvSpPr>
      <dsp:spPr>
        <a:xfrm>
          <a:off x="1439157" y="2518598"/>
          <a:ext cx="1094418" cy="1094418"/>
        </a:xfrm>
        <a:prstGeom prst="roundRect">
          <a:avLst>
            <a:gd name="adj" fmla="val 16670"/>
          </a:avLst>
        </a:prstGeom>
        <a:gradFill rotWithShape="0">
          <a:gsLst>
            <a:gs pos="0">
              <a:schemeClr val="accent4">
                <a:shade val="50000"/>
                <a:hueOff val="-224644"/>
                <a:satOff val="-256"/>
                <a:lumOff val="21180"/>
                <a:alphaOff val="0"/>
                <a:tint val="94000"/>
                <a:satMod val="100000"/>
                <a:lumMod val="108000"/>
              </a:schemeClr>
            </a:gs>
            <a:gs pos="50000">
              <a:schemeClr val="accent4">
                <a:shade val="50000"/>
                <a:hueOff val="-224644"/>
                <a:satOff val="-256"/>
                <a:lumOff val="21180"/>
                <a:alphaOff val="0"/>
                <a:tint val="98000"/>
                <a:shade val="100000"/>
                <a:satMod val="100000"/>
                <a:lumMod val="100000"/>
              </a:schemeClr>
            </a:gs>
            <a:gs pos="100000">
              <a:schemeClr val="accent4">
                <a:shade val="50000"/>
                <a:hueOff val="-224644"/>
                <a:satOff val="-256"/>
                <a:lumOff val="2118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BCA6E0E-90A3-4C31-A3C6-051A0C7C71B7}">
      <dsp:nvSpPr>
        <dsp:cNvPr id="0" name=""/>
        <dsp:cNvSpPr/>
      </dsp:nvSpPr>
      <dsp:spPr>
        <a:xfrm>
          <a:off x="2599240" y="2518598"/>
          <a:ext cx="6303336" cy="1094418"/>
        </a:xfrm>
        <a:prstGeom prst="roundRect">
          <a:avLst>
            <a:gd name="adj" fmla="val 16670"/>
          </a:avLst>
        </a:prstGeom>
        <a:gradFill rotWithShape="0">
          <a:gsLst>
            <a:gs pos="0">
              <a:schemeClr val="accent4">
                <a:shade val="50000"/>
                <a:hueOff val="-224644"/>
                <a:satOff val="-256"/>
                <a:lumOff val="21180"/>
                <a:alphaOff val="0"/>
                <a:tint val="94000"/>
                <a:satMod val="100000"/>
                <a:lumMod val="108000"/>
              </a:schemeClr>
            </a:gs>
            <a:gs pos="50000">
              <a:schemeClr val="accent4">
                <a:shade val="50000"/>
                <a:hueOff val="-224644"/>
                <a:satOff val="-256"/>
                <a:lumOff val="21180"/>
                <a:alphaOff val="0"/>
                <a:tint val="98000"/>
                <a:shade val="100000"/>
                <a:satMod val="100000"/>
                <a:lumMod val="100000"/>
              </a:schemeClr>
            </a:gs>
            <a:gs pos="100000">
              <a:schemeClr val="accent4">
                <a:shade val="50000"/>
                <a:hueOff val="-224644"/>
                <a:satOff val="-256"/>
                <a:lumOff val="21180"/>
                <a:alphaOff val="0"/>
                <a:shade val="72000"/>
                <a:satMod val="120000"/>
                <a:lumMod val="100000"/>
              </a:schemeClr>
            </a:gs>
          </a:gsLst>
          <a:lin ang="5400000" scaled="0"/>
        </a:gradFill>
        <a:ln w="9525" cap="flat" cmpd="sng" algn="ctr">
          <a:solidFill>
            <a:schemeClr val="l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1">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fa-IR" sz="2400" b="1" kern="1200" dirty="0" smtClean="0">
              <a:cs typeface="B Nazanin" panose="00000400000000000000" pitchFamily="2" charset="-78"/>
            </a:rPr>
            <a:t>انجام آزمایش اوره بعد از دیالیز و محاسبه نسبت اوره گرفته شده به اوره قبل</a:t>
          </a:r>
          <a:endParaRPr lang="en-US" sz="2400" b="1" kern="1200" dirty="0">
            <a:cs typeface="B Nazanin" panose="00000400000000000000" pitchFamily="2" charset="-78"/>
          </a:endParaRPr>
        </a:p>
      </dsp:txBody>
      <dsp:txXfrm>
        <a:off x="2652675" y="2572033"/>
        <a:ext cx="6196466" cy="987548"/>
      </dsp:txXfrm>
    </dsp:sp>
    <dsp:sp modelId="{5390BF45-D660-44B3-AFFF-DF468951F7BA}">
      <dsp:nvSpPr>
        <dsp:cNvPr id="0" name=""/>
        <dsp:cNvSpPr/>
      </dsp:nvSpPr>
      <dsp:spPr>
        <a:xfrm>
          <a:off x="1439157" y="3744346"/>
          <a:ext cx="1094418" cy="1094418"/>
        </a:xfrm>
        <a:prstGeom prst="roundRect">
          <a:avLst>
            <a:gd name="adj" fmla="val 16670"/>
          </a:avLst>
        </a:prstGeom>
        <a:gradFill rotWithShape="0">
          <a:gsLst>
            <a:gs pos="0">
              <a:schemeClr val="accent4">
                <a:shade val="50000"/>
                <a:hueOff val="-449289"/>
                <a:satOff val="-512"/>
                <a:lumOff val="42359"/>
                <a:alphaOff val="0"/>
                <a:tint val="94000"/>
                <a:satMod val="100000"/>
                <a:lumMod val="108000"/>
              </a:schemeClr>
            </a:gs>
            <a:gs pos="50000">
              <a:schemeClr val="accent4">
                <a:shade val="50000"/>
                <a:hueOff val="-449289"/>
                <a:satOff val="-512"/>
                <a:lumOff val="42359"/>
                <a:alphaOff val="0"/>
                <a:tint val="98000"/>
                <a:shade val="100000"/>
                <a:satMod val="100000"/>
                <a:lumMod val="100000"/>
              </a:schemeClr>
            </a:gs>
            <a:gs pos="100000">
              <a:schemeClr val="accent4">
                <a:shade val="50000"/>
                <a:hueOff val="-449289"/>
                <a:satOff val="-512"/>
                <a:lumOff val="42359"/>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4566AA3-016B-473E-931F-03C2B6B08D92}">
      <dsp:nvSpPr>
        <dsp:cNvPr id="0" name=""/>
        <dsp:cNvSpPr/>
      </dsp:nvSpPr>
      <dsp:spPr>
        <a:xfrm>
          <a:off x="2599240" y="3744346"/>
          <a:ext cx="6303336" cy="1094418"/>
        </a:xfrm>
        <a:prstGeom prst="roundRect">
          <a:avLst>
            <a:gd name="adj" fmla="val 16670"/>
          </a:avLst>
        </a:prstGeom>
        <a:gradFill rotWithShape="0">
          <a:gsLst>
            <a:gs pos="0">
              <a:schemeClr val="accent4">
                <a:shade val="50000"/>
                <a:hueOff val="-449289"/>
                <a:satOff val="-512"/>
                <a:lumOff val="42359"/>
                <a:alphaOff val="0"/>
                <a:tint val="94000"/>
                <a:satMod val="100000"/>
                <a:lumMod val="108000"/>
              </a:schemeClr>
            </a:gs>
            <a:gs pos="50000">
              <a:schemeClr val="accent4">
                <a:shade val="50000"/>
                <a:hueOff val="-449289"/>
                <a:satOff val="-512"/>
                <a:lumOff val="42359"/>
                <a:alphaOff val="0"/>
                <a:tint val="98000"/>
                <a:shade val="100000"/>
                <a:satMod val="100000"/>
                <a:lumMod val="100000"/>
              </a:schemeClr>
            </a:gs>
            <a:gs pos="100000">
              <a:schemeClr val="accent4">
                <a:shade val="50000"/>
                <a:hueOff val="-449289"/>
                <a:satOff val="-512"/>
                <a:lumOff val="42359"/>
                <a:alphaOff val="0"/>
                <a:shade val="72000"/>
                <a:satMod val="120000"/>
                <a:lumMod val="100000"/>
              </a:schemeClr>
            </a:gs>
          </a:gsLst>
          <a:lin ang="5400000" scaled="0"/>
        </a:gradFill>
        <a:ln w="9525" cap="flat" cmpd="sng" algn="ctr">
          <a:solidFill>
            <a:schemeClr val="l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1">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fa-IR" sz="2800" b="1" kern="1200" dirty="0" smtClean="0">
              <a:solidFill>
                <a:schemeClr val="accent4">
                  <a:lumMod val="50000"/>
                </a:schemeClr>
              </a:solidFill>
              <a:cs typeface="B Nazanin" panose="00000400000000000000" pitchFamily="2" charset="-78"/>
            </a:rPr>
            <a:t>محاسبه میزان </a:t>
          </a:r>
          <a:r>
            <a:rPr lang="en-US" sz="2800" b="1" kern="1200" dirty="0" smtClean="0">
              <a:solidFill>
                <a:schemeClr val="accent4">
                  <a:lumMod val="50000"/>
                </a:schemeClr>
              </a:solidFill>
              <a:cs typeface="B Nazanin" panose="00000400000000000000" pitchFamily="2" charset="-78"/>
            </a:rPr>
            <a:t>UF</a:t>
          </a:r>
          <a:r>
            <a:rPr lang="fa-IR" sz="2800" b="1" kern="1200" dirty="0" smtClean="0">
              <a:solidFill>
                <a:schemeClr val="accent4">
                  <a:lumMod val="50000"/>
                </a:schemeClr>
              </a:solidFill>
              <a:cs typeface="B Nazanin" panose="00000400000000000000" pitchFamily="2" charset="-78"/>
            </a:rPr>
            <a:t> </a:t>
          </a:r>
          <a:r>
            <a:rPr lang="en-US" sz="2800" b="1" kern="1200" dirty="0" smtClean="0">
              <a:solidFill>
                <a:schemeClr val="accent4">
                  <a:lumMod val="50000"/>
                </a:schemeClr>
              </a:solidFill>
              <a:cs typeface="B Nazanin" panose="00000400000000000000" pitchFamily="2" charset="-78"/>
            </a:rPr>
            <a:t>)</a:t>
          </a:r>
          <a:r>
            <a:rPr lang="fa-IR" sz="2800" b="1" kern="1200" dirty="0" smtClean="0">
              <a:solidFill>
                <a:schemeClr val="accent4">
                  <a:lumMod val="50000"/>
                </a:schemeClr>
              </a:solidFill>
              <a:cs typeface="B Nazanin" panose="00000400000000000000" pitchFamily="2" charset="-78"/>
            </a:rPr>
            <a:t> </a:t>
          </a:r>
          <a:r>
            <a:rPr lang="en-US" sz="2800" b="1" kern="1200" dirty="0" smtClean="0">
              <a:solidFill>
                <a:schemeClr val="accent4">
                  <a:lumMod val="50000"/>
                </a:schemeClr>
              </a:solidFill>
              <a:cs typeface="B Nazanin" panose="00000400000000000000" pitchFamily="2" charset="-78"/>
            </a:rPr>
            <a:t>UF</a:t>
          </a:r>
          <a:r>
            <a:rPr lang="fa-IR" sz="2800" b="1" kern="1200" dirty="0" smtClean="0">
              <a:solidFill>
                <a:schemeClr val="accent4">
                  <a:lumMod val="50000"/>
                </a:schemeClr>
              </a:solidFill>
              <a:cs typeface="B Nazanin" panose="00000400000000000000" pitchFamily="2" charset="-78"/>
            </a:rPr>
            <a:t> به وزن پایان دیالیزبر حسب کیلوگرم)</a:t>
          </a:r>
          <a:endParaRPr lang="en-US" sz="2800" b="1" kern="1200" dirty="0">
            <a:solidFill>
              <a:schemeClr val="accent4">
                <a:lumMod val="50000"/>
              </a:schemeClr>
            </a:solidFill>
            <a:cs typeface="B Nazanin" panose="00000400000000000000" pitchFamily="2" charset="-78"/>
          </a:endParaRPr>
        </a:p>
      </dsp:txBody>
      <dsp:txXfrm>
        <a:off x="2652675" y="3797781"/>
        <a:ext cx="6196466" cy="987548"/>
      </dsp:txXfrm>
    </dsp:sp>
    <dsp:sp modelId="{1AD49A84-7B0A-431E-82F0-8EE96474A766}">
      <dsp:nvSpPr>
        <dsp:cNvPr id="0" name=""/>
        <dsp:cNvSpPr/>
      </dsp:nvSpPr>
      <dsp:spPr>
        <a:xfrm>
          <a:off x="1439157" y="4970094"/>
          <a:ext cx="1094418" cy="1094418"/>
        </a:xfrm>
        <a:prstGeom prst="roundRect">
          <a:avLst>
            <a:gd name="adj" fmla="val 16670"/>
          </a:avLst>
        </a:prstGeom>
        <a:gradFill rotWithShape="0">
          <a:gsLst>
            <a:gs pos="0">
              <a:schemeClr val="accent4">
                <a:shade val="50000"/>
                <a:hueOff val="-224644"/>
                <a:satOff val="-256"/>
                <a:lumOff val="21180"/>
                <a:alphaOff val="0"/>
                <a:tint val="94000"/>
                <a:satMod val="100000"/>
                <a:lumMod val="108000"/>
              </a:schemeClr>
            </a:gs>
            <a:gs pos="50000">
              <a:schemeClr val="accent4">
                <a:shade val="50000"/>
                <a:hueOff val="-224644"/>
                <a:satOff val="-256"/>
                <a:lumOff val="21180"/>
                <a:alphaOff val="0"/>
                <a:tint val="98000"/>
                <a:shade val="100000"/>
                <a:satMod val="100000"/>
                <a:lumMod val="100000"/>
              </a:schemeClr>
            </a:gs>
            <a:gs pos="100000">
              <a:schemeClr val="accent4">
                <a:shade val="50000"/>
                <a:hueOff val="-224644"/>
                <a:satOff val="-256"/>
                <a:lumOff val="2118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8C13A23-C35A-4904-B533-C633D1816774}">
      <dsp:nvSpPr>
        <dsp:cNvPr id="0" name=""/>
        <dsp:cNvSpPr/>
      </dsp:nvSpPr>
      <dsp:spPr>
        <a:xfrm>
          <a:off x="2599240" y="4970094"/>
          <a:ext cx="6303336" cy="1094418"/>
        </a:xfrm>
        <a:prstGeom prst="roundRect">
          <a:avLst>
            <a:gd name="adj" fmla="val 16670"/>
          </a:avLst>
        </a:prstGeom>
        <a:gradFill rotWithShape="0">
          <a:gsLst>
            <a:gs pos="0">
              <a:schemeClr val="accent4">
                <a:shade val="50000"/>
                <a:hueOff val="-224644"/>
                <a:satOff val="-256"/>
                <a:lumOff val="21180"/>
                <a:alphaOff val="0"/>
                <a:tint val="94000"/>
                <a:satMod val="100000"/>
                <a:lumMod val="108000"/>
              </a:schemeClr>
            </a:gs>
            <a:gs pos="50000">
              <a:schemeClr val="accent4">
                <a:shade val="50000"/>
                <a:hueOff val="-224644"/>
                <a:satOff val="-256"/>
                <a:lumOff val="21180"/>
                <a:alphaOff val="0"/>
                <a:tint val="98000"/>
                <a:shade val="100000"/>
                <a:satMod val="100000"/>
                <a:lumMod val="100000"/>
              </a:schemeClr>
            </a:gs>
            <a:gs pos="100000">
              <a:schemeClr val="accent4">
                <a:shade val="50000"/>
                <a:hueOff val="-224644"/>
                <a:satOff val="-256"/>
                <a:lumOff val="21180"/>
                <a:alphaOff val="0"/>
                <a:shade val="72000"/>
                <a:satMod val="120000"/>
                <a:lumMod val="100000"/>
              </a:schemeClr>
            </a:gs>
          </a:gsLst>
          <a:lin ang="5400000" scaled="0"/>
        </a:gradFill>
        <a:ln w="9525" cap="flat" cmpd="sng" algn="ctr">
          <a:solidFill>
            <a:schemeClr val="l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threePt" dir="t">
            <a:rot lat="0" lon="0" rev="7500000"/>
          </a:lightRig>
        </a:scene3d>
        <a:sp3d prstMaterial="plastic">
          <a:bevelT w="127000" h="25400" prst="relaxedInset"/>
        </a:sp3d>
      </dsp:spPr>
      <dsp:style>
        <a:lnRef idx="1">
          <a:scrgbClr r="0" g="0" b="0"/>
        </a:lnRef>
        <a:fillRef idx="3">
          <a:scrgbClr r="0" g="0" b="0"/>
        </a:fillRef>
        <a:effectRef idx="2">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rtl="1">
            <a:lnSpc>
              <a:spcPct val="90000"/>
            </a:lnSpc>
            <a:spcBef>
              <a:spcPct val="0"/>
            </a:spcBef>
            <a:spcAft>
              <a:spcPct val="35000"/>
            </a:spcAft>
          </a:pPr>
          <a:r>
            <a:rPr lang="fa-IR" sz="2600" b="1" kern="1200" dirty="0" smtClean="0">
              <a:cs typeface="B Nazanin" panose="00000400000000000000" pitchFamily="2" charset="-78"/>
            </a:rPr>
            <a:t>به دست اوردن </a:t>
          </a:r>
          <a:r>
            <a:rPr lang="en-US" sz="2600" b="1" kern="1200" dirty="0" smtClean="0">
              <a:cs typeface="B Nazanin" panose="00000400000000000000" pitchFamily="2" charset="-78"/>
            </a:rPr>
            <a:t>KT/V</a:t>
          </a:r>
          <a:r>
            <a:rPr lang="fa-IR" sz="2600" b="1" kern="1200" dirty="0" smtClean="0">
              <a:cs typeface="B Nazanin" panose="00000400000000000000" pitchFamily="2" charset="-78"/>
            </a:rPr>
            <a:t> از طریق فرمول یا نوموگرام</a:t>
          </a:r>
          <a:endParaRPr lang="en-US" sz="2600" b="1" kern="1200" dirty="0">
            <a:cs typeface="B Nazanin" panose="00000400000000000000" pitchFamily="2" charset="-78"/>
          </a:endParaRPr>
        </a:p>
      </dsp:txBody>
      <dsp:txXfrm>
        <a:off x="2652675" y="5023529"/>
        <a:ext cx="6196466" cy="98754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7/2/2020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7/2/2020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7/2/2020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7/2/2020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7/2/2020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7/2/2020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7/2/2020</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6.xml"/><Relationship Id="rId1" Type="http://schemas.openxmlformats.org/officeDocument/2006/relationships/themeOverride" Target="../theme/themeOverride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90141"/>
          </a:xfrm>
          <a:prstGeom prst="rect">
            <a:avLst/>
          </a:prstGeom>
        </p:spPr>
      </p:pic>
    </p:spTree>
    <p:extLst>
      <p:ext uri="{BB962C8B-B14F-4D97-AF65-F5344CB8AC3E}">
        <p14:creationId xmlns:p14="http://schemas.microsoft.com/office/powerpoint/2010/main" val="966927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9712" y="257910"/>
            <a:ext cx="7569111" cy="926948"/>
          </a:xfrm>
        </p:spPr>
        <p:txBody>
          <a:bodyPr>
            <a:normAutofit/>
          </a:bodyPr>
          <a:lstStyle/>
          <a:p>
            <a:pPr rtl="1"/>
            <a:r>
              <a:rPr lang="en-US" sz="4400" b="1" cap="none"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Nazanin" panose="00000400000000000000" pitchFamily="2" charset="-78"/>
              </a:rPr>
              <a:t>K</a:t>
            </a:r>
            <a:r>
              <a:rPr lang="fa-IR" sz="4400" b="1" cap="none"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Nazanin" panose="00000400000000000000" pitchFamily="2" charset="-78"/>
              </a:rPr>
              <a:t> (کلیرانس)</a:t>
            </a:r>
            <a:endParaRPr lang="en-US" sz="4400" b="1" cap="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Nazanin" panose="00000400000000000000" pitchFamily="2" charset="-78"/>
            </a:endParaRPr>
          </a:p>
        </p:txBody>
      </p:sp>
      <p:sp>
        <p:nvSpPr>
          <p:cNvPr id="3" name="TextBox 2"/>
          <p:cNvSpPr txBox="1"/>
          <p:nvPr/>
        </p:nvSpPr>
        <p:spPr>
          <a:xfrm flipH="1">
            <a:off x="421347" y="903511"/>
            <a:ext cx="11182505" cy="6131807"/>
          </a:xfrm>
          <a:prstGeom prst="rect">
            <a:avLst/>
          </a:prstGeom>
          <a:noFill/>
        </p:spPr>
        <p:txBody>
          <a:bodyPr wrap="square" rtlCol="0">
            <a:spAutoFit/>
          </a:bodyPr>
          <a:lstStyle/>
          <a:p>
            <a:pPr algn="just" rtl="1">
              <a:lnSpc>
                <a:spcPct val="150000"/>
              </a:lnSpc>
            </a:pPr>
            <a:r>
              <a:rPr lang="fa-IR" sz="2200" b="1" dirty="0" smtClean="0">
                <a:solidFill>
                  <a:srgbClr val="FF0000"/>
                </a:solidFill>
                <a:cs typeface="B Nazanin" panose="00000400000000000000" pitchFamily="2" charset="-78"/>
              </a:rPr>
              <a:t>تعریف: </a:t>
            </a:r>
          </a:p>
          <a:p>
            <a:pPr algn="just" rtl="1">
              <a:lnSpc>
                <a:spcPct val="150000"/>
              </a:lnSpc>
            </a:pPr>
            <a:r>
              <a:rPr lang="fa-IR" sz="2200" b="1" dirty="0" smtClean="0">
                <a:solidFill>
                  <a:srgbClr val="002060"/>
                </a:solidFill>
                <a:cs typeface="B Nazanin" panose="00000400000000000000" pitchFamily="2" charset="-78"/>
              </a:rPr>
              <a:t>میزان پاک شدن خون از یک ماده (اوره)</a:t>
            </a:r>
          </a:p>
          <a:p>
            <a:pPr algn="just" rtl="1">
              <a:lnSpc>
                <a:spcPct val="150000"/>
              </a:lnSpc>
            </a:pPr>
            <a:r>
              <a:rPr lang="fa-IR" sz="2200" b="1" dirty="0" smtClean="0">
                <a:solidFill>
                  <a:srgbClr val="002060"/>
                </a:solidFill>
                <a:cs typeface="B Nazanin" panose="00000400000000000000" pitchFamily="2" charset="-78"/>
              </a:rPr>
              <a:t>درصد کاهش غلظت خونی یک ماده ی زاید در میزان جریان خون عبوری از صافی ضرب می شود تا یک حجم فرضی از خون به دست بیاید که کاملا از آن ماده ی زاید در هر دقیقه پاک می شود.</a:t>
            </a:r>
          </a:p>
          <a:p>
            <a:pPr algn="just" rtl="1">
              <a:lnSpc>
                <a:spcPct val="150000"/>
              </a:lnSpc>
            </a:pPr>
            <a:r>
              <a:rPr lang="fa-IR" sz="2200" b="1" dirty="0" smtClean="0">
                <a:solidFill>
                  <a:srgbClr val="FF0000"/>
                </a:solidFill>
                <a:cs typeface="B Nazanin" panose="00000400000000000000" pitchFamily="2" charset="-78"/>
              </a:rPr>
              <a:t>مثال:</a:t>
            </a:r>
          </a:p>
          <a:p>
            <a:pPr algn="just" rtl="1">
              <a:lnSpc>
                <a:spcPct val="150000"/>
              </a:lnSpc>
            </a:pPr>
            <a:r>
              <a:rPr lang="fa-IR" sz="2200" b="1" dirty="0" smtClean="0">
                <a:solidFill>
                  <a:srgbClr val="002060"/>
                </a:solidFill>
                <a:cs typeface="B Nazanin" panose="00000400000000000000" pitchFamily="2" charset="-78"/>
              </a:rPr>
              <a:t>اگر غلظت اوره پلاسما در ورودی صافی ۱۰۰میلی گرم در دسی لیتر باشد هنگام خروج از صافی ۲۵ میلی گرم در دسی لیتر باشد یعنی ۷۵</a:t>
            </a:r>
            <a:r>
              <a:rPr lang="fa-IR" sz="2200" b="1" dirty="0" smtClean="0">
                <a:solidFill>
                  <a:srgbClr val="002060"/>
                </a:solidFill>
                <a:cs typeface="B Nazanin" panose="00000400000000000000" pitchFamily="2" charset="-78"/>
                <a:sym typeface="Symbol" panose="05050102010706020507" pitchFamily="18" charset="2"/>
              </a:rPr>
              <a:t> از خون از اوره پاک شده است. از آنجا که  سرعت جریان خون عبوری در برداشت اوره موثر است اگر جریان خون ۲۰۰ میلی لیتر در دقیقه باشد میزان کلیرانس برابر است با : ۲۰۰۰/۷۵= ۱۵۰میلی لیتر در دقیقه</a:t>
            </a:r>
          </a:p>
          <a:p>
            <a:pPr algn="just" rtl="1">
              <a:lnSpc>
                <a:spcPct val="150000"/>
              </a:lnSpc>
            </a:pPr>
            <a:r>
              <a:rPr lang="fa-IR" sz="2200" b="1" dirty="0" smtClean="0">
                <a:solidFill>
                  <a:srgbClr val="002060"/>
                </a:solidFill>
                <a:cs typeface="B Nazanin" panose="00000400000000000000" pitchFamily="2" charset="-78"/>
                <a:sym typeface="Symbol" panose="05050102010706020507" pitchFamily="18" charset="2"/>
              </a:rPr>
              <a:t>یعنی خون در عبور از صافی به میزان ۱۵۰ میلی لیتر در دقیقه از اوره پاک می شود که این دقیقا مفهوم کلیرانس اوره در صافی مورد نظر است . لذا </a:t>
            </a:r>
            <a:r>
              <a:rPr lang="en-US" sz="2200" b="1" dirty="0" smtClean="0">
                <a:solidFill>
                  <a:srgbClr val="002060"/>
                </a:solidFill>
                <a:cs typeface="B Nazanin" panose="00000400000000000000" pitchFamily="2" charset="-78"/>
                <a:sym typeface="Symbol" panose="05050102010706020507" pitchFamily="18" charset="2"/>
              </a:rPr>
              <a:t>K</a:t>
            </a:r>
            <a:r>
              <a:rPr lang="fa-IR" sz="2200" b="1" dirty="0" smtClean="0">
                <a:solidFill>
                  <a:srgbClr val="002060"/>
                </a:solidFill>
                <a:cs typeface="B Nazanin" panose="00000400000000000000" pitchFamily="2" charset="-78"/>
                <a:sym typeface="Symbol" panose="05050102010706020507" pitchFamily="18" charset="2"/>
              </a:rPr>
              <a:t> به یک سری فاکتورها بستگی دارد و با تغییر آنها تغییر می یابد و برخی فاکتورها تغییری در کلیرانس ایجاد نمی کنند.</a:t>
            </a:r>
            <a:endParaRPr lang="fa-IR" sz="2200" b="1" dirty="0" smtClean="0">
              <a:solidFill>
                <a:srgbClr val="002060"/>
              </a:solidFill>
              <a:cs typeface="B Nazanin" panose="00000400000000000000" pitchFamily="2" charset="-78"/>
            </a:endParaRPr>
          </a:p>
          <a:p>
            <a:pPr algn="just" rtl="1">
              <a:lnSpc>
                <a:spcPct val="150000"/>
              </a:lnSpc>
            </a:pPr>
            <a:endParaRPr lang="en-US" sz="2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5911901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4967" y="211409"/>
            <a:ext cx="11109278" cy="6186309"/>
          </a:xfrm>
          <a:prstGeom prst="rect">
            <a:avLst/>
          </a:prstGeom>
          <a:noFill/>
        </p:spPr>
        <p:txBody>
          <a:bodyPr wrap="square" rtlCol="0">
            <a:spAutoFit/>
          </a:bodyPr>
          <a:lstStyle/>
          <a:p>
            <a:pPr algn="ctr" rtl="1"/>
            <a:r>
              <a:rPr lang="fa-IR" sz="3200" b="1" dirty="0">
                <a:solidFill>
                  <a:schemeClr val="accent2">
                    <a:lumMod val="50000"/>
                  </a:schemeClr>
                </a:solidFill>
                <a:cs typeface="B Nazanin" panose="00000400000000000000" pitchFamily="2" charset="-78"/>
              </a:rPr>
              <a:t>عوامل موثر بر کلیرانس </a:t>
            </a:r>
            <a:r>
              <a:rPr lang="fa-IR" sz="3200" b="1" dirty="0" smtClean="0">
                <a:solidFill>
                  <a:schemeClr val="accent2">
                    <a:lumMod val="50000"/>
                  </a:schemeClr>
                </a:solidFill>
                <a:cs typeface="B Nazanin" panose="00000400000000000000" pitchFamily="2" charset="-78"/>
              </a:rPr>
              <a:t>مواد</a:t>
            </a:r>
          </a:p>
          <a:p>
            <a:pPr algn="just" rtl="1"/>
            <a:endParaRPr lang="fa-IR" sz="2000" b="1" dirty="0">
              <a:solidFill>
                <a:schemeClr val="accent1">
                  <a:lumMod val="50000"/>
                </a:schemeClr>
              </a:solidFill>
              <a:cs typeface="B Nazanin" panose="00000400000000000000" pitchFamily="2" charset="-78"/>
            </a:endParaRPr>
          </a:p>
          <a:p>
            <a:pPr algn="just" rtl="1"/>
            <a:endParaRPr lang="fa-IR" sz="2000" b="1" dirty="0">
              <a:solidFill>
                <a:schemeClr val="accent1">
                  <a:lumMod val="50000"/>
                </a:schemeClr>
              </a:solidFill>
              <a:cs typeface="B Nazanin" panose="00000400000000000000" pitchFamily="2" charset="-78"/>
            </a:endParaRPr>
          </a:p>
          <a:p>
            <a:pPr algn="ctr" rtl="1">
              <a:lnSpc>
                <a:spcPct val="150000"/>
              </a:lnSpc>
            </a:pPr>
            <a:r>
              <a:rPr lang="fa-IR" sz="2400" b="1" dirty="0" smtClean="0">
                <a:solidFill>
                  <a:schemeClr val="accent1">
                    <a:lumMod val="50000"/>
                  </a:schemeClr>
                </a:solidFill>
                <a:cs typeface="B Nazanin" panose="00000400000000000000" pitchFamily="2" charset="-78"/>
              </a:rPr>
              <a:t> </a:t>
            </a:r>
            <a:r>
              <a:rPr lang="en-US" sz="2400" b="1" dirty="0">
                <a:solidFill>
                  <a:srgbClr val="FF0000"/>
                </a:solidFill>
                <a:cs typeface="B Nazanin" panose="00000400000000000000" pitchFamily="2" charset="-78"/>
              </a:rPr>
              <a:t>Diffusion</a:t>
            </a:r>
            <a:endParaRPr lang="fa-IR" sz="2400" b="1" dirty="0">
              <a:solidFill>
                <a:srgbClr val="FF0000"/>
              </a:solidFill>
              <a:cs typeface="B Nazanin" panose="00000400000000000000" pitchFamily="2" charset="-78"/>
            </a:endParaRPr>
          </a:p>
          <a:p>
            <a:pPr algn="ctr" rtl="1">
              <a:lnSpc>
                <a:spcPct val="150000"/>
              </a:lnSpc>
            </a:pPr>
            <a:r>
              <a:rPr lang="fa-IR" sz="2400" b="1" dirty="0">
                <a:solidFill>
                  <a:schemeClr val="accent1">
                    <a:lumMod val="50000"/>
                  </a:schemeClr>
                </a:solidFill>
                <a:cs typeface="B Nazanin" panose="00000400000000000000" pitchFamily="2" charset="-78"/>
              </a:rPr>
              <a:t>گرادیان غلظتی</a:t>
            </a:r>
          </a:p>
          <a:p>
            <a:pPr algn="ctr" rtl="1">
              <a:lnSpc>
                <a:spcPct val="150000"/>
              </a:lnSpc>
            </a:pPr>
            <a:r>
              <a:rPr lang="fa-IR" sz="2400" b="1" dirty="0">
                <a:solidFill>
                  <a:schemeClr val="accent1">
                    <a:lumMod val="50000"/>
                  </a:schemeClr>
                </a:solidFill>
                <a:cs typeface="B Nazanin" panose="00000400000000000000" pitchFamily="2" charset="-78"/>
              </a:rPr>
              <a:t>وزن مولکولی</a:t>
            </a:r>
          </a:p>
          <a:p>
            <a:pPr algn="ctr" rtl="1">
              <a:lnSpc>
                <a:spcPct val="150000"/>
              </a:lnSpc>
            </a:pPr>
            <a:r>
              <a:rPr lang="fa-IR" sz="2400" b="1" dirty="0">
                <a:solidFill>
                  <a:schemeClr val="accent1">
                    <a:lumMod val="50000"/>
                  </a:schemeClr>
                </a:solidFill>
                <a:cs typeface="B Nazanin" panose="00000400000000000000" pitchFamily="2" charset="-78"/>
              </a:rPr>
              <a:t>سایز و سرعت </a:t>
            </a:r>
          </a:p>
          <a:p>
            <a:pPr algn="ctr" rtl="1">
              <a:lnSpc>
                <a:spcPct val="150000"/>
              </a:lnSpc>
            </a:pPr>
            <a:r>
              <a:rPr lang="fa-IR" sz="2400" b="1" dirty="0">
                <a:solidFill>
                  <a:schemeClr val="accent1">
                    <a:lumMod val="50000"/>
                  </a:schemeClr>
                </a:solidFill>
                <a:cs typeface="B Nazanin" panose="00000400000000000000" pitchFamily="2" charset="-78"/>
              </a:rPr>
              <a:t>مقاومت </a:t>
            </a:r>
            <a:r>
              <a:rPr lang="fa-IR" sz="2400" b="1" dirty="0" smtClean="0">
                <a:solidFill>
                  <a:schemeClr val="accent1">
                    <a:lumMod val="50000"/>
                  </a:schemeClr>
                </a:solidFill>
                <a:cs typeface="B Nazanin" panose="00000400000000000000" pitchFamily="2" charset="-78"/>
              </a:rPr>
              <a:t>ممبران</a:t>
            </a:r>
          </a:p>
          <a:p>
            <a:pPr algn="ctr" rtl="1">
              <a:lnSpc>
                <a:spcPct val="150000"/>
              </a:lnSpc>
            </a:pPr>
            <a:r>
              <a:rPr lang="fa-IR" sz="2400" b="1" dirty="0" smtClean="0">
                <a:solidFill>
                  <a:schemeClr val="accent1">
                    <a:lumMod val="50000"/>
                  </a:schemeClr>
                </a:solidFill>
                <a:cs typeface="B Nazanin" panose="00000400000000000000" pitchFamily="2" charset="-78"/>
              </a:rPr>
              <a:t>جهت حرکت محلول دیالیز و خون </a:t>
            </a:r>
          </a:p>
          <a:p>
            <a:pPr algn="ctr" rtl="1">
              <a:lnSpc>
                <a:spcPct val="150000"/>
              </a:lnSpc>
            </a:pPr>
            <a:r>
              <a:rPr lang="fa-IR" sz="2400" b="1" dirty="0" smtClean="0">
                <a:solidFill>
                  <a:srgbClr val="FF0000"/>
                </a:solidFill>
                <a:cs typeface="B Nazanin" panose="00000400000000000000" pitchFamily="2" charset="-78"/>
              </a:rPr>
              <a:t> </a:t>
            </a:r>
            <a:r>
              <a:rPr lang="en-US" sz="2400" b="1" dirty="0" smtClean="0">
                <a:solidFill>
                  <a:srgbClr val="FF0000"/>
                </a:solidFill>
                <a:cs typeface="B Nazanin" panose="00000400000000000000" pitchFamily="2" charset="-78"/>
              </a:rPr>
              <a:t>Ultrafiltration</a:t>
            </a:r>
            <a:endParaRPr lang="fa-IR" sz="2400" b="1" dirty="0">
              <a:solidFill>
                <a:srgbClr val="FF0000"/>
              </a:solidFill>
              <a:cs typeface="B Nazanin" panose="00000400000000000000" pitchFamily="2" charset="-78"/>
            </a:endParaRPr>
          </a:p>
          <a:p>
            <a:pPr algn="ctr" rtl="1">
              <a:lnSpc>
                <a:spcPct val="150000"/>
              </a:lnSpc>
            </a:pPr>
            <a:r>
              <a:rPr lang="fa-IR" sz="2400" b="1" dirty="0" smtClean="0">
                <a:solidFill>
                  <a:schemeClr val="accent1">
                    <a:lumMod val="50000"/>
                  </a:schemeClr>
                </a:solidFill>
                <a:cs typeface="B Nazanin" panose="00000400000000000000" pitchFamily="2" charset="-78"/>
              </a:rPr>
              <a:t>اختلاف فشار دو طرف  ممبران (</a:t>
            </a:r>
            <a:r>
              <a:rPr lang="en-US" sz="2400" b="1" dirty="0" smtClean="0">
                <a:solidFill>
                  <a:schemeClr val="accent1">
                    <a:lumMod val="50000"/>
                  </a:schemeClr>
                </a:solidFill>
                <a:cs typeface="B Nazanin" panose="00000400000000000000" pitchFamily="2" charset="-78"/>
              </a:rPr>
              <a:t>TMP</a:t>
            </a:r>
            <a:r>
              <a:rPr lang="fa-IR" sz="2400" b="1" dirty="0" smtClean="0">
                <a:solidFill>
                  <a:schemeClr val="accent1">
                    <a:lumMod val="50000"/>
                  </a:schemeClr>
                </a:solidFill>
                <a:cs typeface="B Nazanin" panose="00000400000000000000" pitchFamily="2" charset="-78"/>
              </a:rPr>
              <a:t>)</a:t>
            </a:r>
          </a:p>
          <a:p>
            <a:pPr algn="ctr" rtl="1">
              <a:lnSpc>
                <a:spcPct val="150000"/>
              </a:lnSpc>
            </a:pPr>
            <a:r>
              <a:rPr lang="en-US" sz="2400" b="1" dirty="0" smtClean="0">
                <a:solidFill>
                  <a:schemeClr val="accent1">
                    <a:lumMod val="50000"/>
                  </a:schemeClr>
                </a:solidFill>
                <a:cs typeface="B Nazanin" panose="00000400000000000000" pitchFamily="2" charset="-78"/>
              </a:rPr>
              <a:t>KUF</a:t>
            </a:r>
          </a:p>
        </p:txBody>
      </p:sp>
    </p:spTree>
    <p:extLst>
      <p:ext uri="{BB962C8B-B14F-4D97-AF65-F5344CB8AC3E}">
        <p14:creationId xmlns:p14="http://schemas.microsoft.com/office/powerpoint/2010/main" val="5510437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3791" y="131172"/>
            <a:ext cx="11075831" cy="6740307"/>
          </a:xfrm>
          <a:prstGeom prst="rect">
            <a:avLst/>
          </a:prstGeom>
          <a:noFill/>
        </p:spPr>
        <p:txBody>
          <a:bodyPr wrap="square" rtlCol="0">
            <a:spAutoFit/>
          </a:bodyPr>
          <a:lstStyle/>
          <a:p>
            <a:pPr algn="ctr" rtl="1">
              <a:lnSpc>
                <a:spcPct val="150000"/>
              </a:lnSpc>
            </a:pPr>
            <a:r>
              <a:rPr lang="fa-IR" b="1" dirty="0" smtClean="0">
                <a:solidFill>
                  <a:schemeClr val="accent1">
                    <a:lumMod val="50000"/>
                  </a:schemeClr>
                </a:solidFill>
                <a:cs typeface="B Nazanin" panose="00000400000000000000" pitchFamily="2" charset="-78"/>
              </a:rPr>
              <a:t> </a:t>
            </a:r>
            <a:r>
              <a:rPr lang="fa-IR" b="1" dirty="0">
                <a:solidFill>
                  <a:srgbClr val="FF0000"/>
                </a:solidFill>
                <a:cs typeface="B Nazanin" panose="00000400000000000000" pitchFamily="2" charset="-78"/>
              </a:rPr>
              <a:t>ضریب سطح انتقال توده ای صافی (</a:t>
            </a:r>
            <a:r>
              <a:rPr lang="en-US" b="1" dirty="0">
                <a:solidFill>
                  <a:srgbClr val="FF0000"/>
                </a:solidFill>
                <a:cs typeface="B Nazanin" panose="00000400000000000000" pitchFamily="2" charset="-78"/>
              </a:rPr>
              <a:t>KOA</a:t>
            </a:r>
            <a:r>
              <a:rPr lang="fa-IR" b="1" dirty="0">
                <a:solidFill>
                  <a:srgbClr val="FF0000"/>
                </a:solidFill>
                <a:cs typeface="B Nazanin" panose="00000400000000000000" pitchFamily="2" charset="-78"/>
              </a:rPr>
              <a:t>)</a:t>
            </a:r>
          </a:p>
          <a:p>
            <a:pPr algn="just" rtl="1">
              <a:lnSpc>
                <a:spcPct val="150000"/>
              </a:lnSpc>
            </a:pPr>
            <a:r>
              <a:rPr lang="fa-IR" b="1" dirty="0">
                <a:solidFill>
                  <a:schemeClr val="accent1">
                    <a:lumMod val="50000"/>
                  </a:schemeClr>
                </a:solidFill>
                <a:cs typeface="B Nazanin" panose="00000400000000000000" pitchFamily="2" charset="-78"/>
              </a:rPr>
              <a:t>کارآیی یک صافی در برداشت هر ماده بصورت یک عدد ثابت </a:t>
            </a:r>
            <a:r>
              <a:rPr lang="en-US" b="1" dirty="0">
                <a:solidFill>
                  <a:schemeClr val="accent1">
                    <a:lumMod val="50000"/>
                  </a:schemeClr>
                </a:solidFill>
                <a:cs typeface="B Nazanin" panose="00000400000000000000" pitchFamily="2" charset="-78"/>
              </a:rPr>
              <a:t>KOA</a:t>
            </a:r>
            <a:r>
              <a:rPr lang="fa-IR" b="1" dirty="0">
                <a:solidFill>
                  <a:schemeClr val="accent1">
                    <a:lumMod val="50000"/>
                  </a:schemeClr>
                </a:solidFill>
                <a:cs typeface="B Nazanin" panose="00000400000000000000" pitchFamily="2" charset="-78"/>
              </a:rPr>
              <a:t> توصیف می شود. مقدار کمی صافی خاصی است که از طریق نفوذپذیری ضخامت غشا اندازه مواد میزان جریان خون و مایع دیالیز مشخص می شود</a:t>
            </a:r>
            <a:r>
              <a:rPr lang="fa-IR" b="1" dirty="0" smtClean="0">
                <a:solidFill>
                  <a:schemeClr val="accent1">
                    <a:lumMod val="50000"/>
                  </a:schemeClr>
                </a:solidFill>
                <a:cs typeface="B Nazanin" panose="00000400000000000000" pitchFamily="2" charset="-78"/>
              </a:rPr>
              <a:t>. از </a:t>
            </a:r>
            <a:r>
              <a:rPr lang="fa-IR" b="1" dirty="0">
                <a:solidFill>
                  <a:schemeClr val="accent1">
                    <a:lumMod val="50000"/>
                  </a:schemeClr>
                </a:solidFill>
                <a:cs typeface="B Nazanin" panose="00000400000000000000" pitchFamily="2" charset="-78"/>
              </a:rPr>
              <a:t>نظر </a:t>
            </a:r>
            <a:r>
              <a:rPr lang="fa-IR" b="1" dirty="0" smtClean="0">
                <a:solidFill>
                  <a:schemeClr val="accent1">
                    <a:lumMod val="50000"/>
                  </a:schemeClr>
                </a:solidFill>
                <a:cs typeface="B Nazanin" panose="00000400000000000000" pitchFamily="2" charset="-78"/>
              </a:rPr>
              <a:t>تئوری </a:t>
            </a:r>
            <a:r>
              <a:rPr lang="en-US" b="1" dirty="0">
                <a:solidFill>
                  <a:schemeClr val="accent1">
                    <a:lumMod val="50000"/>
                  </a:schemeClr>
                </a:solidFill>
                <a:cs typeface="B Nazanin" panose="00000400000000000000" pitchFamily="2" charset="-78"/>
              </a:rPr>
              <a:t>KOA</a:t>
            </a:r>
            <a:r>
              <a:rPr lang="fa-IR" b="1" dirty="0">
                <a:solidFill>
                  <a:schemeClr val="accent1">
                    <a:lumMod val="50000"/>
                  </a:schemeClr>
                </a:solidFill>
                <a:cs typeface="B Nazanin" panose="00000400000000000000" pitchFamily="2" charset="-78"/>
              </a:rPr>
              <a:t> هر صافی برابر است با حاصل ضرب توانایی صافی در کلیرانس یک ماده در سطح آن صافی و یا </a:t>
            </a:r>
            <a:r>
              <a:rPr lang="en-US" b="1" dirty="0">
                <a:solidFill>
                  <a:schemeClr val="accent1">
                    <a:lumMod val="50000"/>
                  </a:schemeClr>
                </a:solidFill>
                <a:cs typeface="B Nazanin" panose="00000400000000000000" pitchFamily="2" charset="-78"/>
              </a:rPr>
              <a:t>KOA</a:t>
            </a:r>
            <a:r>
              <a:rPr lang="fa-IR" b="1" dirty="0">
                <a:solidFill>
                  <a:schemeClr val="accent1">
                    <a:lumMod val="50000"/>
                  </a:schemeClr>
                </a:solidFill>
                <a:cs typeface="B Nazanin" panose="00000400000000000000" pitchFamily="2" charset="-78"/>
              </a:rPr>
              <a:t> حداکثر کلیرانس بر حسب میلی لیتر در دقیقه برای یک ماده خاص در یک میزان ثابت جریان خون و محلول دیالیز است.عبارت است از حداکثر کلیرانس احتمالی یک صافی  که در شرایط خاص آزمایشگاهی (دمای ۳۷ درجه جریان خون ۲۰۰ و جریان محلول ۵۰۰ و </a:t>
            </a:r>
            <a:r>
              <a:rPr lang="en-US" b="1" dirty="0">
                <a:solidFill>
                  <a:schemeClr val="accent1">
                    <a:lumMod val="50000"/>
                  </a:schemeClr>
                </a:solidFill>
                <a:cs typeface="B Nazanin" panose="00000400000000000000" pitchFamily="2" charset="-78"/>
              </a:rPr>
              <a:t>UF</a:t>
            </a:r>
            <a:r>
              <a:rPr lang="fa-IR" b="1" dirty="0">
                <a:solidFill>
                  <a:schemeClr val="accent1">
                    <a:lumMod val="50000"/>
                  </a:schemeClr>
                </a:solidFill>
                <a:cs typeface="B Nazanin" panose="00000400000000000000" pitchFamily="2" charset="-78"/>
              </a:rPr>
              <a:t> صفر انجام شده است. که </a:t>
            </a:r>
            <a:r>
              <a:rPr lang="fa-IR" b="1" dirty="0" smtClean="0">
                <a:solidFill>
                  <a:schemeClr val="accent1">
                    <a:lumMod val="50000"/>
                  </a:schemeClr>
                </a:solidFill>
                <a:cs typeface="B Nazanin" panose="00000400000000000000" pitchFamily="2" charset="-78"/>
              </a:rPr>
              <a:t>می توان </a:t>
            </a:r>
            <a:r>
              <a:rPr lang="fa-IR" b="1" dirty="0">
                <a:solidFill>
                  <a:schemeClr val="accent1">
                    <a:lumMod val="50000"/>
                  </a:schemeClr>
                </a:solidFill>
                <a:cs typeface="B Nazanin" panose="00000400000000000000" pitchFamily="2" charset="-78"/>
              </a:rPr>
              <a:t>از طریق منحنی نوموگرام میزان کلیرانس هر کدام از صافی ها با </a:t>
            </a:r>
            <a:r>
              <a:rPr lang="en-US" b="1" dirty="0">
                <a:solidFill>
                  <a:schemeClr val="accent1">
                    <a:lumMod val="50000"/>
                  </a:schemeClr>
                </a:solidFill>
                <a:cs typeface="B Nazanin" panose="00000400000000000000" pitchFamily="2" charset="-78"/>
              </a:rPr>
              <a:t>KOA </a:t>
            </a:r>
            <a:r>
              <a:rPr lang="fa-IR" b="1" dirty="0">
                <a:solidFill>
                  <a:schemeClr val="accent1">
                    <a:lumMod val="50000"/>
                  </a:schemeClr>
                </a:solidFill>
                <a:cs typeface="B Nazanin" panose="00000400000000000000" pitchFamily="2" charset="-78"/>
              </a:rPr>
              <a:t> مشخص را در میزان جریان خون های متفاوت و شرایط بالینی بیمار محاسبه کرد.</a:t>
            </a:r>
          </a:p>
          <a:p>
            <a:pPr algn="just" rtl="1">
              <a:lnSpc>
                <a:spcPct val="150000"/>
              </a:lnSpc>
            </a:pPr>
            <a:r>
              <a:rPr lang="fa-IR" b="1" dirty="0">
                <a:solidFill>
                  <a:schemeClr val="accent1">
                    <a:lumMod val="50000"/>
                  </a:schemeClr>
                </a:solidFill>
                <a:cs typeface="B Nazanin" panose="00000400000000000000" pitchFamily="2" charset="-78"/>
              </a:rPr>
              <a:t>مثال: </a:t>
            </a:r>
          </a:p>
          <a:p>
            <a:pPr algn="just" rtl="1">
              <a:lnSpc>
                <a:spcPct val="150000"/>
              </a:lnSpc>
            </a:pPr>
            <a:r>
              <a:rPr lang="fa-IR" b="1" dirty="0">
                <a:solidFill>
                  <a:schemeClr val="accent1">
                    <a:lumMod val="50000"/>
                  </a:schemeClr>
                </a:solidFill>
                <a:cs typeface="B Nazanin" panose="00000400000000000000" pitchFamily="2" charset="-78"/>
              </a:rPr>
              <a:t>در یک صافی با </a:t>
            </a:r>
            <a:r>
              <a:rPr lang="en-US" b="1" dirty="0">
                <a:solidFill>
                  <a:schemeClr val="accent1">
                    <a:lumMod val="50000"/>
                  </a:schemeClr>
                </a:solidFill>
                <a:cs typeface="B Nazanin" panose="00000400000000000000" pitchFamily="2" charset="-78"/>
              </a:rPr>
              <a:t>KOA</a:t>
            </a:r>
            <a:r>
              <a:rPr lang="fa-IR" b="1" dirty="0">
                <a:solidFill>
                  <a:schemeClr val="accent1">
                    <a:lumMod val="50000"/>
                  </a:schemeClr>
                </a:solidFill>
                <a:cs typeface="B Nazanin" panose="00000400000000000000" pitchFamily="2" charset="-78"/>
              </a:rPr>
              <a:t> برابر ۵۰۰ در یک </a:t>
            </a:r>
            <a:r>
              <a:rPr lang="en-US" b="1" dirty="0">
                <a:solidFill>
                  <a:schemeClr val="accent1">
                    <a:lumMod val="50000"/>
                  </a:schemeClr>
                </a:solidFill>
                <a:cs typeface="B Nazanin" panose="00000400000000000000" pitchFamily="2" charset="-78"/>
              </a:rPr>
              <a:t>BFR=300ml/min</a:t>
            </a:r>
            <a:r>
              <a:rPr lang="fa-IR" b="1" dirty="0">
                <a:solidFill>
                  <a:schemeClr val="accent1">
                    <a:lumMod val="50000"/>
                  </a:schemeClr>
                </a:solidFill>
                <a:cs typeface="B Nazanin" panose="00000400000000000000" pitchFamily="2" charset="-78"/>
              </a:rPr>
              <a:t> کلیرانس اوره برابر ۱۸۰میلی لیتر در دقیقه خواهد بود یعنی در هر دقیقه ۱۸۰ سی سی خون کاملا از اوره با صافی مورد نظر پاک می شود</a:t>
            </a:r>
            <a:r>
              <a:rPr lang="fa-IR" b="1" dirty="0" smtClean="0">
                <a:solidFill>
                  <a:schemeClr val="accent1">
                    <a:lumMod val="50000"/>
                  </a:schemeClr>
                </a:solidFill>
                <a:cs typeface="B Nazanin" panose="00000400000000000000" pitchFamily="2" charset="-78"/>
              </a:rPr>
              <a:t>.</a:t>
            </a:r>
            <a:endParaRPr lang="fa-IR" dirty="0" smtClean="0"/>
          </a:p>
          <a:p>
            <a:pPr algn="ctr" rtl="1">
              <a:lnSpc>
                <a:spcPct val="150000"/>
              </a:lnSpc>
            </a:pPr>
            <a:r>
              <a:rPr lang="fa-IR" b="1" dirty="0" smtClean="0">
                <a:solidFill>
                  <a:srgbClr val="FF0000"/>
                </a:solidFill>
                <a:cs typeface="B Nazanin" panose="00000400000000000000" pitchFamily="2" charset="-78"/>
              </a:rPr>
              <a:t>اریتروسیت ها </a:t>
            </a:r>
          </a:p>
          <a:p>
            <a:pPr algn="ctr" rtl="1">
              <a:lnSpc>
                <a:spcPct val="150000"/>
              </a:lnSpc>
            </a:pPr>
            <a:r>
              <a:rPr lang="fa-IR" b="1" dirty="0" smtClean="0">
                <a:solidFill>
                  <a:srgbClr val="FF0000"/>
                </a:solidFill>
                <a:cs typeface="B Nazanin" panose="00000400000000000000" pitchFamily="2" charset="-78"/>
              </a:rPr>
              <a:t>هماتوکریت</a:t>
            </a:r>
          </a:p>
          <a:p>
            <a:pPr algn="ctr" rtl="1">
              <a:lnSpc>
                <a:spcPct val="150000"/>
              </a:lnSpc>
            </a:pPr>
            <a:r>
              <a:rPr lang="fa-IR" b="1" dirty="0" smtClean="0">
                <a:solidFill>
                  <a:srgbClr val="FF0000"/>
                </a:solidFill>
                <a:cs typeface="B Nazanin" panose="00000400000000000000" pitchFamily="2" charset="-78"/>
              </a:rPr>
              <a:t>میزان جریان خون </a:t>
            </a:r>
            <a:r>
              <a:rPr lang="en-US" b="1" dirty="0" smtClean="0">
                <a:solidFill>
                  <a:srgbClr val="FF0000"/>
                </a:solidFill>
                <a:cs typeface="B Nazanin" panose="00000400000000000000" pitchFamily="2" charset="-78"/>
              </a:rPr>
              <a:t> BFR</a:t>
            </a:r>
            <a:endParaRPr lang="fa-IR" b="1" dirty="0" smtClean="0">
              <a:solidFill>
                <a:srgbClr val="FF0000"/>
              </a:solidFill>
              <a:cs typeface="B Nazanin" panose="00000400000000000000" pitchFamily="2" charset="-78"/>
            </a:endParaRPr>
          </a:p>
          <a:p>
            <a:pPr algn="ctr" rtl="1">
              <a:lnSpc>
                <a:spcPct val="150000"/>
              </a:lnSpc>
            </a:pPr>
            <a:r>
              <a:rPr lang="fa-IR" b="1" dirty="0" smtClean="0">
                <a:solidFill>
                  <a:srgbClr val="FF0000"/>
                </a:solidFill>
                <a:cs typeface="B Nazanin" panose="00000400000000000000" pitchFamily="2" charset="-78"/>
              </a:rPr>
              <a:t>جریان محلول دیالیز </a:t>
            </a:r>
            <a:r>
              <a:rPr lang="en-US" b="1" dirty="0" smtClean="0">
                <a:solidFill>
                  <a:srgbClr val="FF0000"/>
                </a:solidFill>
                <a:cs typeface="B Nazanin" panose="00000400000000000000" pitchFamily="2" charset="-78"/>
              </a:rPr>
              <a:t>DFR</a:t>
            </a:r>
            <a:r>
              <a:rPr lang="fa-IR" b="1" dirty="0" smtClean="0">
                <a:solidFill>
                  <a:srgbClr val="FF0000"/>
                </a:solidFill>
                <a:cs typeface="B Nazanin" panose="00000400000000000000" pitchFamily="2" charset="-78"/>
              </a:rPr>
              <a:t>   </a:t>
            </a:r>
          </a:p>
          <a:p>
            <a:pPr algn="ctr" rtl="1">
              <a:lnSpc>
                <a:spcPct val="150000"/>
              </a:lnSpc>
            </a:pPr>
            <a:r>
              <a:rPr lang="en-US" b="1" dirty="0" smtClean="0">
                <a:solidFill>
                  <a:srgbClr val="FF0000"/>
                </a:solidFill>
                <a:cs typeface="B Nazanin" panose="00000400000000000000" pitchFamily="2" charset="-78"/>
              </a:rPr>
              <a:t>Efficiency </a:t>
            </a:r>
            <a:r>
              <a:rPr lang="fa-IR" b="1" dirty="0" smtClean="0">
                <a:solidFill>
                  <a:srgbClr val="FF0000"/>
                </a:solidFill>
                <a:cs typeface="B Nazanin" panose="00000400000000000000" pitchFamily="2" charset="-78"/>
              </a:rPr>
              <a:t> (اثربخشی صافی ) </a:t>
            </a:r>
          </a:p>
          <a:p>
            <a:pPr algn="ctr" rtl="1">
              <a:lnSpc>
                <a:spcPct val="150000"/>
              </a:lnSpc>
            </a:pPr>
            <a:r>
              <a:rPr lang="en-US" b="1" dirty="0" smtClean="0">
                <a:solidFill>
                  <a:srgbClr val="FF0000"/>
                </a:solidFill>
                <a:cs typeface="B Nazanin" panose="00000400000000000000" pitchFamily="2" charset="-78"/>
              </a:rPr>
              <a:t>Access </a:t>
            </a:r>
            <a:r>
              <a:rPr lang="en-US" b="1" dirty="0" err="1" smtClean="0">
                <a:solidFill>
                  <a:srgbClr val="FF0000"/>
                </a:solidFill>
                <a:cs typeface="B Nazanin" panose="00000400000000000000" pitchFamily="2" charset="-78"/>
              </a:rPr>
              <a:t>Recircuiation</a:t>
            </a:r>
            <a:endParaRPr lang="en-US"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9322214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464" y="296214"/>
            <a:ext cx="5396247" cy="6210236"/>
          </a:xfrm>
          <a:prstGeom prst="rect">
            <a:avLst/>
          </a:prstGeom>
          <a:ln>
            <a:noFill/>
          </a:ln>
          <a:effectLst>
            <a:softEdge rad="112500"/>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3140" y="148107"/>
            <a:ext cx="2267680" cy="6506450"/>
          </a:xfrm>
          <a:prstGeom prst="rect">
            <a:avLst/>
          </a:prstGeom>
          <a:ln>
            <a:noFill/>
          </a:ln>
          <a:effectLst>
            <a:softEdge rad="112500"/>
          </a:effectLst>
        </p:spPr>
      </p:pic>
    </p:spTree>
    <p:extLst>
      <p:ext uri="{BB962C8B-B14F-4D97-AF65-F5344CB8AC3E}">
        <p14:creationId xmlns:p14="http://schemas.microsoft.com/office/powerpoint/2010/main" val="1051881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304" y="3078381"/>
            <a:ext cx="2572108" cy="772401"/>
          </a:xfrm>
        </p:spPr>
        <p:txBody>
          <a:bodyPr>
            <a:normAutofit/>
          </a:bodyPr>
          <a:lstStyle/>
          <a:p>
            <a:pPr rtl="1"/>
            <a:r>
              <a:rPr lang="fa-IR" sz="4800" dirty="0" smtClean="0">
                <a:solidFill>
                  <a:srgbClr val="FF0000"/>
                </a:solidFill>
                <a:cs typeface="B Nazanin" panose="00000400000000000000" pitchFamily="2" charset="-78"/>
              </a:rPr>
              <a:t>زمان (</a:t>
            </a:r>
            <a:r>
              <a:rPr lang="en-US" sz="4800" dirty="0" smtClean="0">
                <a:solidFill>
                  <a:srgbClr val="FF0000"/>
                </a:solidFill>
                <a:cs typeface="B Nazanin" panose="00000400000000000000" pitchFamily="2" charset="-78"/>
              </a:rPr>
              <a:t>T</a:t>
            </a:r>
            <a:r>
              <a:rPr lang="fa-IR" sz="4800" dirty="0" smtClean="0">
                <a:solidFill>
                  <a:srgbClr val="FF0000"/>
                </a:solidFill>
                <a:cs typeface="B Nazanin" panose="00000400000000000000" pitchFamily="2" charset="-78"/>
              </a:rPr>
              <a:t>)</a:t>
            </a:r>
            <a:endParaRPr lang="en-US" sz="4800" dirty="0">
              <a:solidFill>
                <a:srgbClr val="FF0000"/>
              </a:solidFill>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2880813100"/>
              </p:ext>
            </p:extLst>
          </p:nvPr>
        </p:nvGraphicFramePr>
        <p:xfrm>
          <a:off x="2250941" y="822697"/>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1925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TextBox 2"/>
          <p:cNvSpPr txBox="1"/>
          <p:nvPr/>
        </p:nvSpPr>
        <p:spPr>
          <a:xfrm>
            <a:off x="1047481" y="2416806"/>
            <a:ext cx="9710670" cy="3785652"/>
          </a:xfrm>
          <a:prstGeom prst="rect">
            <a:avLst/>
          </a:prstGeom>
          <a:noFill/>
        </p:spPr>
        <p:txBody>
          <a:bodyPr wrap="square" rtlCol="0">
            <a:spAutoFit/>
          </a:bodyPr>
          <a:lstStyle/>
          <a:p>
            <a:pPr algn="justLow" rtl="1">
              <a:lnSpc>
                <a:spcPct val="150000"/>
              </a:lnSpc>
            </a:pPr>
            <a:r>
              <a:rPr lang="fa-IR" sz="2000" b="1" dirty="0" smtClean="0">
                <a:solidFill>
                  <a:schemeClr val="accent5">
                    <a:lumMod val="50000"/>
                  </a:schemeClr>
                </a:solidFill>
                <a:cs typeface="B Nazanin" panose="00000400000000000000" pitchFamily="2" charset="-78"/>
              </a:rPr>
              <a:t>حاصل عبارت  </a:t>
            </a:r>
            <a:r>
              <a:rPr lang="en-US" sz="2000" b="1" dirty="0" smtClean="0">
                <a:solidFill>
                  <a:schemeClr val="accent5">
                    <a:lumMod val="50000"/>
                  </a:schemeClr>
                </a:solidFill>
                <a:cs typeface="B Nazanin" panose="00000400000000000000" pitchFamily="2" charset="-78"/>
              </a:rPr>
              <a:t>KT/V</a:t>
            </a:r>
            <a:r>
              <a:rPr lang="fa-IR" sz="2000" b="1" dirty="0" smtClean="0">
                <a:solidFill>
                  <a:schemeClr val="accent5">
                    <a:lumMod val="50000"/>
                  </a:schemeClr>
                </a:solidFill>
                <a:cs typeface="B Nazanin" panose="00000400000000000000" pitchFamily="2" charset="-78"/>
              </a:rPr>
              <a:t> برابر با </a:t>
            </a:r>
            <a:r>
              <a:rPr lang="en-US" sz="2000" b="1" dirty="0" smtClean="0">
                <a:solidFill>
                  <a:schemeClr val="accent5">
                    <a:lumMod val="50000"/>
                  </a:schemeClr>
                </a:solidFill>
                <a:cs typeface="B Nazanin" panose="00000400000000000000" pitchFamily="2" charset="-78"/>
              </a:rPr>
              <a:t>1/3</a:t>
            </a:r>
            <a:r>
              <a:rPr lang="fa-IR" sz="2000" b="1" dirty="0" smtClean="0">
                <a:solidFill>
                  <a:schemeClr val="accent5">
                    <a:lumMod val="50000"/>
                  </a:schemeClr>
                </a:solidFill>
                <a:cs typeface="B Nazanin" panose="00000400000000000000" pitchFamily="2" charset="-78"/>
              </a:rPr>
              <a:t> </a:t>
            </a:r>
          </a:p>
          <a:p>
            <a:pPr algn="justLow" rtl="1">
              <a:lnSpc>
                <a:spcPct val="150000"/>
              </a:lnSpc>
            </a:pPr>
            <a:r>
              <a:rPr lang="fa-IR" sz="2000" b="1" dirty="0" smtClean="0">
                <a:solidFill>
                  <a:schemeClr val="accent5">
                    <a:lumMod val="50000"/>
                  </a:schemeClr>
                </a:solidFill>
                <a:cs typeface="B Nazanin" panose="00000400000000000000" pitchFamily="2" charset="-78"/>
              </a:rPr>
              <a:t>حاصل این عبارت از کجا آمده است ؟</a:t>
            </a:r>
            <a:r>
              <a:rPr lang="en-US" sz="2000" b="1" dirty="0" smtClean="0">
                <a:solidFill>
                  <a:schemeClr val="accent5">
                    <a:lumMod val="50000"/>
                  </a:schemeClr>
                </a:solidFill>
                <a:cs typeface="B Nazanin" panose="00000400000000000000" pitchFamily="2" charset="-78"/>
              </a:rPr>
              <a:t>KT/V</a:t>
            </a:r>
            <a:r>
              <a:rPr lang="fa-IR" sz="2000" b="1" dirty="0" smtClean="0">
                <a:solidFill>
                  <a:schemeClr val="accent5">
                    <a:lumMod val="50000"/>
                  </a:schemeClr>
                </a:solidFill>
                <a:cs typeface="B Nazanin" panose="00000400000000000000" pitchFamily="2" charset="-78"/>
              </a:rPr>
              <a:t> یک کمیت بدون حد است که بر اساس معادلات پیچیده ی ریاضی اندازه گیری می شود. با توجه به مطالعات انجام شده بهترین میزان </a:t>
            </a:r>
            <a:r>
              <a:rPr lang="en-US" sz="2000" b="1" dirty="0" smtClean="0">
                <a:solidFill>
                  <a:schemeClr val="accent5">
                    <a:lumMod val="50000"/>
                  </a:schemeClr>
                </a:solidFill>
                <a:cs typeface="B Nazanin" panose="00000400000000000000" pitchFamily="2" charset="-78"/>
              </a:rPr>
              <a:t>KT/V</a:t>
            </a:r>
            <a:r>
              <a:rPr lang="fa-IR" sz="2000" b="1" dirty="0" smtClean="0">
                <a:solidFill>
                  <a:schemeClr val="accent5">
                    <a:lumMod val="50000"/>
                  </a:schemeClr>
                </a:solidFill>
                <a:cs typeface="B Nazanin" panose="00000400000000000000" pitchFamily="2" charset="-78"/>
              </a:rPr>
              <a:t> با بهترین پیش آگهی همان عدد </a:t>
            </a:r>
            <a:r>
              <a:rPr lang="en-US" sz="2000" b="1" dirty="0" smtClean="0">
                <a:solidFill>
                  <a:schemeClr val="accent5">
                    <a:lumMod val="50000"/>
                  </a:schemeClr>
                </a:solidFill>
                <a:cs typeface="B Nazanin" panose="00000400000000000000" pitchFamily="2" charset="-78"/>
              </a:rPr>
              <a:t>1/3</a:t>
            </a:r>
            <a:r>
              <a:rPr lang="fa-IR" sz="2000" b="1" dirty="0" smtClean="0">
                <a:solidFill>
                  <a:schemeClr val="accent5">
                    <a:lumMod val="50000"/>
                  </a:schemeClr>
                </a:solidFill>
                <a:cs typeface="B Nazanin" panose="00000400000000000000" pitchFamily="2" charset="-78"/>
              </a:rPr>
              <a:t> است. که در واقع با میزان درصد پاک شدن خون از اوره (</a:t>
            </a:r>
            <a:r>
              <a:rPr lang="en-US" sz="2000" b="1" dirty="0" smtClean="0">
                <a:solidFill>
                  <a:schemeClr val="accent5">
                    <a:lumMod val="50000"/>
                  </a:schemeClr>
                </a:solidFill>
                <a:cs typeface="B Nazanin" panose="00000400000000000000" pitchFamily="2" charset="-78"/>
              </a:rPr>
              <a:t>URR</a:t>
            </a:r>
            <a:r>
              <a:rPr lang="fa-IR" sz="2000" b="1" dirty="0" smtClean="0">
                <a:solidFill>
                  <a:schemeClr val="accent5">
                    <a:lumMod val="50000"/>
                  </a:schemeClr>
                </a:solidFill>
                <a:cs typeface="B Nazanin" panose="00000400000000000000" pitchFamily="2" charset="-78"/>
              </a:rPr>
              <a:t>) رابطه ی مستقیم دارد.</a:t>
            </a:r>
          </a:p>
          <a:p>
            <a:pPr algn="justLow" rtl="1">
              <a:lnSpc>
                <a:spcPct val="150000"/>
              </a:lnSpc>
            </a:pPr>
            <a:r>
              <a:rPr lang="fa-IR" sz="2000" b="1" dirty="0" smtClean="0">
                <a:solidFill>
                  <a:schemeClr val="accent5">
                    <a:lumMod val="50000"/>
                  </a:schemeClr>
                </a:solidFill>
                <a:cs typeface="B Nazanin" panose="00000400000000000000" pitchFamily="2" charset="-78"/>
              </a:rPr>
              <a:t>مثال: </a:t>
            </a:r>
            <a:endParaRPr lang="en-US" sz="2000" b="1" dirty="0">
              <a:solidFill>
                <a:schemeClr val="accent5">
                  <a:lumMod val="50000"/>
                </a:schemeClr>
              </a:solidFill>
              <a:cs typeface="B Nazanin" panose="00000400000000000000" pitchFamily="2" charset="-78"/>
            </a:endParaRPr>
          </a:p>
          <a:p>
            <a:pPr algn="justLow" rtl="1">
              <a:lnSpc>
                <a:spcPct val="150000"/>
              </a:lnSpc>
            </a:pPr>
            <a:r>
              <a:rPr lang="fa-IR" sz="2000" b="1" dirty="0" smtClean="0">
                <a:solidFill>
                  <a:schemeClr val="accent5">
                    <a:lumMod val="50000"/>
                  </a:schemeClr>
                </a:solidFill>
                <a:cs typeface="B Nazanin" panose="00000400000000000000" pitchFamily="2" charset="-78"/>
              </a:rPr>
              <a:t>یک بیمار مرد با ۱۸۳ سانتی متر قد و وزن ۸۰ کیلوگرم را با صافی </a:t>
            </a:r>
            <a:r>
              <a:rPr lang="en-US" sz="2000" b="1" dirty="0" smtClean="0">
                <a:solidFill>
                  <a:schemeClr val="accent5">
                    <a:lumMod val="50000"/>
                  </a:schemeClr>
                </a:solidFill>
                <a:cs typeface="B Nazanin" panose="00000400000000000000" pitchFamily="2" charset="-78"/>
              </a:rPr>
              <a:t>R5</a:t>
            </a:r>
            <a:r>
              <a:rPr lang="fa-IR" sz="2000" b="1" dirty="0" smtClean="0">
                <a:solidFill>
                  <a:schemeClr val="accent5">
                    <a:lumMod val="50000"/>
                  </a:schemeClr>
                </a:solidFill>
                <a:cs typeface="B Nazanin" panose="00000400000000000000" pitchFamily="2" charset="-78"/>
              </a:rPr>
              <a:t> با </a:t>
            </a:r>
            <a:r>
              <a:rPr lang="en-US" sz="2000" b="1" dirty="0" smtClean="0">
                <a:solidFill>
                  <a:schemeClr val="accent5">
                    <a:lumMod val="50000"/>
                  </a:schemeClr>
                </a:solidFill>
                <a:cs typeface="B Nazanin" panose="00000400000000000000" pitchFamily="2" charset="-78"/>
              </a:rPr>
              <a:t>KOA</a:t>
            </a:r>
            <a:r>
              <a:rPr lang="fa-IR" sz="2000" b="1" dirty="0" smtClean="0">
                <a:solidFill>
                  <a:schemeClr val="accent5">
                    <a:lumMod val="50000"/>
                  </a:schemeClr>
                </a:solidFill>
                <a:cs typeface="B Nazanin" panose="00000400000000000000" pitchFamily="2" charset="-78"/>
              </a:rPr>
              <a:t> ۵۰۰ و </a:t>
            </a:r>
            <a:r>
              <a:rPr lang="en-US" sz="2000" b="1" dirty="0" smtClean="0">
                <a:solidFill>
                  <a:schemeClr val="accent5">
                    <a:lumMod val="50000"/>
                  </a:schemeClr>
                </a:solidFill>
                <a:cs typeface="B Nazanin" panose="00000400000000000000" pitchFamily="2" charset="-78"/>
              </a:rPr>
              <a:t>BFR </a:t>
            </a:r>
            <a:r>
              <a:rPr lang="fa-IR" sz="2000" b="1" dirty="0" smtClean="0">
                <a:solidFill>
                  <a:schemeClr val="accent5">
                    <a:lumMod val="50000"/>
                  </a:schemeClr>
                </a:solidFill>
                <a:cs typeface="B Nazanin" panose="00000400000000000000" pitchFamily="2" charset="-78"/>
              </a:rPr>
              <a:t> ۳۰۰ چند ساعت دیالیز دهیم تا </a:t>
            </a:r>
            <a:r>
              <a:rPr lang="en-US" sz="2000" b="1" dirty="0" smtClean="0">
                <a:solidFill>
                  <a:schemeClr val="accent5">
                    <a:lumMod val="50000"/>
                  </a:schemeClr>
                </a:solidFill>
                <a:cs typeface="B Nazanin" panose="00000400000000000000" pitchFamily="2" charset="-78"/>
              </a:rPr>
              <a:t>KT/V</a:t>
            </a:r>
            <a:r>
              <a:rPr lang="fa-IR" sz="2000" b="1" dirty="0" smtClean="0">
                <a:solidFill>
                  <a:schemeClr val="accent5">
                    <a:lumMod val="50000"/>
                  </a:schemeClr>
                </a:solidFill>
                <a:cs typeface="B Nazanin" panose="00000400000000000000" pitchFamily="2" charset="-78"/>
              </a:rPr>
              <a:t> برابر </a:t>
            </a:r>
            <a:r>
              <a:rPr lang="en-US" sz="2000" b="1" dirty="0" smtClean="0">
                <a:solidFill>
                  <a:schemeClr val="accent5">
                    <a:lumMod val="50000"/>
                  </a:schemeClr>
                </a:solidFill>
                <a:cs typeface="B Nazanin" panose="00000400000000000000" pitchFamily="2" charset="-78"/>
              </a:rPr>
              <a:t>1/3</a:t>
            </a:r>
            <a:r>
              <a:rPr lang="fa-IR" sz="2000" b="1" dirty="0" smtClean="0">
                <a:solidFill>
                  <a:schemeClr val="accent5">
                    <a:lumMod val="50000"/>
                  </a:schemeClr>
                </a:solidFill>
                <a:cs typeface="B Nazanin" panose="00000400000000000000" pitchFamily="2" charset="-78"/>
              </a:rPr>
              <a:t> داشته باشیم ؟ </a:t>
            </a:r>
          </a:p>
          <a:p>
            <a:pPr algn="justLow" rtl="1">
              <a:lnSpc>
                <a:spcPct val="150000"/>
              </a:lnSpc>
            </a:pPr>
            <a:endParaRPr lang="en-US" sz="2000" b="1" dirty="0">
              <a:solidFill>
                <a:schemeClr val="accent5">
                  <a:lumMod val="50000"/>
                </a:schemeClr>
              </a:solidFill>
              <a:cs typeface="B Nazanin" panose="00000400000000000000" pitchFamily="2" charset="-78"/>
            </a:endParaRPr>
          </a:p>
        </p:txBody>
      </p:sp>
    </p:spTree>
    <p:extLst>
      <p:ext uri="{BB962C8B-B14F-4D97-AF65-F5344CB8AC3E}">
        <p14:creationId xmlns:p14="http://schemas.microsoft.com/office/powerpoint/2010/main" val="23968279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753342001"/>
              </p:ext>
            </p:extLst>
          </p:nvPr>
        </p:nvGraphicFramePr>
        <p:xfrm>
          <a:off x="746976" y="1143119"/>
          <a:ext cx="1032885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8474298" y="258878"/>
            <a:ext cx="2421228" cy="769441"/>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r" rtl="1"/>
            <a:r>
              <a:rPr lang="fa-IR" sz="4400" b="1" dirty="0" smtClean="0">
                <a:ln/>
                <a:solidFill>
                  <a:schemeClr val="accent4"/>
                </a:solidFill>
                <a:cs typeface="B Nazanin" panose="00000400000000000000" pitchFamily="2" charset="-78"/>
              </a:rPr>
              <a:t>استراتژی </a:t>
            </a:r>
            <a:endParaRPr lang="en-US" sz="4400" b="1" dirty="0">
              <a:ln/>
              <a:solidFill>
                <a:schemeClr val="accent4"/>
              </a:solidFill>
              <a:cs typeface="B Nazanin" panose="00000400000000000000" pitchFamily="2" charset="-78"/>
            </a:endParaRPr>
          </a:p>
        </p:txBody>
      </p:sp>
    </p:spTree>
    <p:extLst>
      <p:ext uri="{BB962C8B-B14F-4D97-AF65-F5344CB8AC3E}">
        <p14:creationId xmlns:p14="http://schemas.microsoft.com/office/powerpoint/2010/main" val="1608393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71989" y="2506697"/>
            <a:ext cx="6185371" cy="1323439"/>
          </a:xfrm>
          <a:prstGeom prst="rect">
            <a:avLst/>
          </a:prstGeom>
          <a:noFill/>
        </p:spPr>
        <p:txBody>
          <a:bodyPr wrap="square" rtlCol="0">
            <a:spAutoFit/>
          </a:bodyPr>
          <a:lstStyle/>
          <a:p>
            <a:pPr algn="ctr"/>
            <a:r>
              <a:rPr lang="fa-IR" sz="8000" b="1" dirty="0" smtClean="0">
                <a:ln w="6600">
                  <a:solidFill>
                    <a:schemeClr val="accent2"/>
                  </a:solidFill>
                  <a:prstDash val="solid"/>
                </a:ln>
                <a:solidFill>
                  <a:schemeClr val="tx2">
                    <a:lumMod val="50000"/>
                  </a:schemeClr>
                </a:solidFill>
                <a:effectLst>
                  <a:outerShdw dist="38100" dir="2700000" algn="tl" rotWithShape="0">
                    <a:schemeClr val="accent2"/>
                  </a:outerShdw>
                  <a:reflection blurRad="6350" stA="55000" endA="300" endPos="45500" dir="5400000" sy="-100000" algn="bl" rotWithShape="0"/>
                </a:effectLst>
                <a:cs typeface="B Nazanin" panose="00000400000000000000" pitchFamily="2" charset="-78"/>
              </a:rPr>
              <a:t>ارزیابی اثربخشی </a:t>
            </a:r>
            <a:endParaRPr lang="en-US" sz="8000" b="1" dirty="0">
              <a:ln w="6600">
                <a:solidFill>
                  <a:schemeClr val="accent2"/>
                </a:solidFill>
                <a:prstDash val="solid"/>
              </a:ln>
              <a:solidFill>
                <a:schemeClr val="tx2">
                  <a:lumMod val="50000"/>
                </a:schemeClr>
              </a:solidFill>
              <a:effectLst>
                <a:outerShdw dist="38100" dir="2700000" algn="tl" rotWithShape="0">
                  <a:schemeClr val="accent2"/>
                </a:outerShdw>
                <a:reflection blurRad="6350" stA="55000" endA="300" endPos="45500" dir="5400000" sy="-100000" algn="bl" rotWithShape="0"/>
              </a:effectLst>
              <a:cs typeface="B Nazanin" panose="00000400000000000000" pitchFamily="2" charset="-78"/>
            </a:endParaRPr>
          </a:p>
        </p:txBody>
      </p:sp>
    </p:spTree>
    <p:extLst>
      <p:ext uri="{BB962C8B-B14F-4D97-AF65-F5344CB8AC3E}">
        <p14:creationId xmlns:p14="http://schemas.microsoft.com/office/powerpoint/2010/main" val="8180570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1328453472"/>
              </p:ext>
            </p:extLst>
          </p:nvPr>
        </p:nvGraphicFramePr>
        <p:xfrm>
          <a:off x="746975" y="513604"/>
          <a:ext cx="10560676" cy="59644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87106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157835204"/>
              </p:ext>
            </p:extLst>
          </p:nvPr>
        </p:nvGraphicFramePr>
        <p:xfrm>
          <a:off x="708339" y="373487"/>
          <a:ext cx="10341735" cy="60659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9550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sz="11500" b="1" cap="none"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B Nazanin" panose="00000400000000000000" pitchFamily="2" charset="-78"/>
              </a:rPr>
              <a:t>کفایت دیالیز</a:t>
            </a:r>
            <a:endParaRPr lang="en-US" sz="11500" b="1" cap="none"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B Nazanin" panose="00000400000000000000" pitchFamily="2" charset="-78"/>
            </a:endParaRPr>
          </a:p>
        </p:txBody>
      </p:sp>
      <p:sp>
        <p:nvSpPr>
          <p:cNvPr id="3" name="Subtitle 2"/>
          <p:cNvSpPr>
            <a:spLocks noGrp="1"/>
          </p:cNvSpPr>
          <p:nvPr>
            <p:ph type="subTitle" idx="1"/>
          </p:nvPr>
        </p:nvSpPr>
        <p:spPr>
          <a:xfrm>
            <a:off x="1751012" y="4319337"/>
            <a:ext cx="8689976" cy="1067251"/>
          </a:xfrm>
        </p:spPr>
        <p:txBody>
          <a:bodyPr>
            <a:normAutofit/>
          </a:bodyPr>
          <a:lstStyle/>
          <a:p>
            <a:r>
              <a:rPr lang="en-US" sz="3200" b="1" cap="none"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DIALYSIS ADEQUACY</a:t>
            </a:r>
            <a:endParaRPr lang="en-US" sz="3200" b="1" cap="none"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57049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20405" y="897880"/>
            <a:ext cx="5756859" cy="707886"/>
          </a:xfrm>
          <a:prstGeom prst="rect">
            <a:avLst/>
          </a:prstGeom>
          <a:noFill/>
        </p:spPr>
        <p:txBody>
          <a:bodyPr wrap="square" rtlCol="0">
            <a:spAutoFit/>
          </a:bodyPr>
          <a:lstStyle/>
          <a:p>
            <a:pPr algn="ctr" rtl="1"/>
            <a:r>
              <a:rPr lang="fa-IR" sz="4000" b="1" dirty="0" smtClean="0">
                <a:solidFill>
                  <a:schemeClr val="tx2">
                    <a:lumMod val="75000"/>
                  </a:schemeClr>
                </a:solidFill>
                <a:effectLst>
                  <a:outerShdw blurRad="38100" dist="38100" dir="2700000" algn="tl">
                    <a:srgbClr val="000000">
                      <a:alpha val="43137"/>
                    </a:srgbClr>
                  </a:outerShdw>
                </a:effectLst>
                <a:cs typeface="B Nazanin" panose="00000400000000000000" pitchFamily="2" charset="-78"/>
              </a:rPr>
              <a:t>فرمول </a:t>
            </a:r>
            <a:r>
              <a:rPr lang="en-US" sz="4000" b="1" dirty="0" smtClean="0">
                <a:solidFill>
                  <a:schemeClr val="tx2">
                    <a:lumMod val="75000"/>
                  </a:schemeClr>
                </a:solidFill>
                <a:effectLst>
                  <a:outerShdw blurRad="38100" dist="38100" dir="2700000" algn="tl">
                    <a:srgbClr val="000000">
                      <a:alpha val="43137"/>
                    </a:srgbClr>
                  </a:outerShdw>
                </a:effectLst>
                <a:cs typeface="B Nazanin" panose="00000400000000000000" pitchFamily="2" charset="-78"/>
              </a:rPr>
              <a:t>KT/V</a:t>
            </a:r>
            <a:endParaRPr lang="fa-IR" sz="4000" b="1" dirty="0" smtClean="0">
              <a:solidFill>
                <a:schemeClr val="tx2">
                  <a:lumMod val="75000"/>
                </a:schemeClr>
              </a:solidFill>
              <a:effectLst>
                <a:outerShdw blurRad="38100" dist="38100" dir="2700000" algn="tl">
                  <a:srgbClr val="000000">
                    <a:alpha val="43137"/>
                  </a:srgbClr>
                </a:outerShdw>
              </a:effectLst>
              <a:cs typeface="B Nazanin" panose="00000400000000000000" pitchFamily="2" charset="-78"/>
            </a:endParaRPr>
          </a:p>
        </p:txBody>
      </p:sp>
      <p:sp>
        <p:nvSpPr>
          <p:cNvPr id="5" name="Rectangle 4"/>
          <p:cNvSpPr/>
          <p:nvPr/>
        </p:nvSpPr>
        <p:spPr>
          <a:xfrm>
            <a:off x="902366" y="2016979"/>
            <a:ext cx="11105147" cy="3170099"/>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nSpc>
                <a:spcPct val="200000"/>
              </a:lnSpc>
            </a:pPr>
            <a:r>
              <a:rPr lang="en-US" sz="2800" b="1" dirty="0" err="1">
                <a:ln>
                  <a:solidFill>
                    <a:schemeClr val="tx1"/>
                  </a:solidFill>
                </a:ln>
                <a:solidFill>
                  <a:schemeClr val="accent3"/>
                </a:solidFill>
                <a:latin typeface="Times New Roman" panose="02020603050405020304" pitchFamily="18" charset="0"/>
                <a:cs typeface="Times New Roman" panose="02020603050405020304" pitchFamily="18" charset="0"/>
              </a:rPr>
              <a:t>Kt</a:t>
            </a:r>
            <a:r>
              <a:rPr lang="en-US" sz="2800" b="1" dirty="0">
                <a:ln>
                  <a:solidFill>
                    <a:schemeClr val="tx1"/>
                  </a:solidFill>
                </a:ln>
                <a:solidFill>
                  <a:schemeClr val="accent3"/>
                </a:solidFill>
                <a:latin typeface="Times New Roman" panose="02020603050405020304" pitchFamily="18" charset="0"/>
                <a:cs typeface="Times New Roman" panose="02020603050405020304" pitchFamily="18" charset="0"/>
              </a:rPr>
              <a:t>/</a:t>
            </a:r>
            <a:r>
              <a:rPr lang="en-US" sz="2800" b="1" dirty="0" err="1">
                <a:ln>
                  <a:solidFill>
                    <a:schemeClr val="tx1"/>
                  </a:solidFill>
                </a:ln>
                <a:solidFill>
                  <a:schemeClr val="accent3"/>
                </a:solidFill>
                <a:latin typeface="Times New Roman" panose="02020603050405020304" pitchFamily="18" charset="0"/>
                <a:cs typeface="Times New Roman" panose="02020603050405020304" pitchFamily="18" charset="0"/>
              </a:rPr>
              <a:t>VDaugirdas</a:t>
            </a:r>
            <a:r>
              <a:rPr lang="en-US" sz="2800" b="1" dirty="0">
                <a:ln>
                  <a:solidFill>
                    <a:schemeClr val="tx1"/>
                  </a:solidFill>
                </a:ln>
                <a:solidFill>
                  <a:schemeClr val="accent3"/>
                </a:solidFill>
                <a:latin typeface="Times New Roman" panose="02020603050405020304" pitchFamily="18" charset="0"/>
                <a:cs typeface="Times New Roman" panose="02020603050405020304" pitchFamily="18" charset="0"/>
              </a:rPr>
              <a:t> = -</a:t>
            </a:r>
            <a:r>
              <a:rPr lang="en-US" sz="28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ln(R- 0.008t) </a:t>
            </a:r>
            <a:r>
              <a:rPr lang="en-US" sz="2800" b="1" dirty="0">
                <a:ln>
                  <a:solidFill>
                    <a:schemeClr val="tx1"/>
                  </a:solidFill>
                </a:ln>
                <a:solidFill>
                  <a:schemeClr val="accent3"/>
                </a:solidFill>
                <a:latin typeface="Times New Roman" panose="02020603050405020304" pitchFamily="18" charset="0"/>
                <a:cs typeface="Times New Roman" panose="02020603050405020304" pitchFamily="18" charset="0"/>
              </a:rPr>
              <a:t>+ </a:t>
            </a:r>
            <a:r>
              <a:rPr lang="en-US" sz="28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a:t>
            </a:r>
            <a:r>
              <a:rPr lang="en-US" sz="2800" b="1" dirty="0">
                <a:ln>
                  <a:solidFill>
                    <a:schemeClr val="tx1"/>
                  </a:solidFill>
                </a:ln>
                <a:solidFill>
                  <a:schemeClr val="accent3"/>
                </a:solidFill>
                <a:latin typeface="Times New Roman" panose="02020603050405020304" pitchFamily="18" charset="0"/>
                <a:cs typeface="Times New Roman" panose="02020603050405020304" pitchFamily="18" charset="0"/>
              </a:rPr>
              <a:t>4 - </a:t>
            </a:r>
            <a:r>
              <a:rPr lang="en-US" sz="28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3.5R)*(</a:t>
            </a:r>
            <a:r>
              <a:rPr lang="en-US" sz="2800" b="1" dirty="0" err="1" smtClean="0">
                <a:ln>
                  <a:solidFill>
                    <a:schemeClr val="tx1"/>
                  </a:solidFill>
                </a:ln>
                <a:solidFill>
                  <a:schemeClr val="accent3"/>
                </a:solidFill>
                <a:latin typeface="Times New Roman" panose="02020603050405020304" pitchFamily="18" charset="0"/>
                <a:cs typeface="Times New Roman" panose="02020603050405020304" pitchFamily="18" charset="0"/>
              </a:rPr>
              <a:t>UFVol</a:t>
            </a:r>
            <a:r>
              <a:rPr lang="en-US" sz="28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 </a:t>
            </a:r>
            <a:r>
              <a:rPr lang="en-US" sz="2800" b="1" dirty="0">
                <a:ln>
                  <a:solidFill>
                    <a:schemeClr val="tx1"/>
                  </a:solidFill>
                </a:ln>
                <a:solidFill>
                  <a:schemeClr val="accent3"/>
                </a:solidFill>
                <a:latin typeface="Times New Roman" panose="02020603050405020304" pitchFamily="18" charset="0"/>
                <a:cs typeface="Times New Roman" panose="02020603050405020304" pitchFamily="18" charset="0"/>
              </a:rPr>
              <a:t>/ </a:t>
            </a:r>
            <a:r>
              <a:rPr lang="en-US" sz="2800" b="1" dirty="0" err="1" smtClean="0">
                <a:ln>
                  <a:solidFill>
                    <a:schemeClr val="tx1"/>
                  </a:solidFill>
                </a:ln>
                <a:solidFill>
                  <a:schemeClr val="accent3"/>
                </a:solidFill>
                <a:latin typeface="Times New Roman" panose="02020603050405020304" pitchFamily="18" charset="0"/>
                <a:cs typeface="Times New Roman" panose="02020603050405020304" pitchFamily="18" charset="0"/>
              </a:rPr>
              <a:t>WeightPost</a:t>
            </a:r>
            <a:r>
              <a:rPr lang="en-US" sz="2800" b="1" dirty="0">
                <a:ln>
                  <a:solidFill>
                    <a:schemeClr val="tx1"/>
                  </a:solidFill>
                </a:ln>
                <a:solidFill>
                  <a:schemeClr val="accent3"/>
                </a:solidFill>
                <a:latin typeface="Times New Roman" panose="02020603050405020304" pitchFamily="18" charset="0"/>
                <a:cs typeface="Times New Roman" panose="02020603050405020304" pitchFamily="18" charset="0"/>
              </a:rPr>
              <a:t>)</a:t>
            </a:r>
            <a:r>
              <a:rPr lang="en-US" sz="28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a:t>
            </a:r>
          </a:p>
          <a:p>
            <a:pPr>
              <a:lnSpc>
                <a:spcPct val="200000"/>
              </a:lnSpc>
            </a:pPr>
            <a:endParaRPr lang="en-US" sz="2400" b="1" dirty="0" smtClean="0">
              <a:ln>
                <a:solidFill>
                  <a:schemeClr val="tx1"/>
                </a:solidFill>
              </a:ln>
              <a:solidFill>
                <a:schemeClr val="accent3"/>
              </a:solidFill>
              <a:latin typeface="Times New Roman" panose="02020603050405020304" pitchFamily="18" charset="0"/>
              <a:cs typeface="Times New Roman" panose="02020603050405020304" pitchFamily="18" charset="0"/>
            </a:endParaRPr>
          </a:p>
          <a:p>
            <a:pPr>
              <a:lnSpc>
                <a:spcPct val="200000"/>
              </a:lnSpc>
            </a:pPr>
            <a:r>
              <a:rPr lang="en-US" sz="24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R = </a:t>
            </a:r>
            <a:r>
              <a:rPr lang="en-US" sz="2400" b="1" dirty="0" err="1">
                <a:ln>
                  <a:solidFill>
                    <a:schemeClr val="tx1"/>
                  </a:solidFill>
                </a:ln>
                <a:solidFill>
                  <a:schemeClr val="accent3"/>
                </a:solidFill>
                <a:latin typeface="Times New Roman" panose="02020603050405020304" pitchFamily="18" charset="0"/>
                <a:cs typeface="Times New Roman" panose="02020603050405020304" pitchFamily="18" charset="0"/>
              </a:rPr>
              <a:t>BUNPost</a:t>
            </a:r>
            <a:r>
              <a:rPr lang="en-US" sz="2400" b="1" dirty="0">
                <a:ln>
                  <a:solidFill>
                    <a:schemeClr val="tx1"/>
                  </a:solidFill>
                </a:ln>
                <a:solidFill>
                  <a:schemeClr val="accent3"/>
                </a:solidFill>
                <a:latin typeface="Times New Roman" panose="02020603050405020304" pitchFamily="18" charset="0"/>
                <a:cs typeface="Times New Roman" panose="02020603050405020304" pitchFamily="18" charset="0"/>
              </a:rPr>
              <a:t> / </a:t>
            </a:r>
            <a:r>
              <a:rPr lang="en-US" sz="2400" b="1" dirty="0" err="1" smtClean="0">
                <a:ln>
                  <a:solidFill>
                    <a:schemeClr val="tx1"/>
                  </a:solidFill>
                </a:ln>
                <a:solidFill>
                  <a:schemeClr val="accent3"/>
                </a:solidFill>
                <a:latin typeface="Times New Roman" panose="02020603050405020304" pitchFamily="18" charset="0"/>
                <a:cs typeface="Times New Roman" panose="02020603050405020304" pitchFamily="18" charset="0"/>
              </a:rPr>
              <a:t>BUNPre</a:t>
            </a:r>
            <a:endParaRPr lang="en-US" sz="2400" b="1" dirty="0" smtClean="0">
              <a:ln>
                <a:solidFill>
                  <a:schemeClr val="tx1"/>
                </a:solidFill>
              </a:ln>
              <a:solidFill>
                <a:schemeClr val="accent3"/>
              </a:solidFill>
              <a:latin typeface="Times New Roman" panose="02020603050405020304" pitchFamily="18" charset="0"/>
              <a:cs typeface="Times New Roman" panose="02020603050405020304" pitchFamily="18" charset="0"/>
            </a:endParaRPr>
          </a:p>
          <a:p>
            <a:pPr>
              <a:lnSpc>
                <a:spcPct val="200000"/>
              </a:lnSpc>
            </a:pPr>
            <a:r>
              <a:rPr lang="en-US" sz="2400" b="1" dirty="0" smtClean="0">
                <a:ln>
                  <a:solidFill>
                    <a:schemeClr val="tx1"/>
                  </a:solidFill>
                </a:ln>
                <a:solidFill>
                  <a:schemeClr val="accent3"/>
                </a:solidFill>
                <a:latin typeface="Times New Roman" panose="02020603050405020304" pitchFamily="18" charset="0"/>
                <a:cs typeface="Times New Roman" panose="02020603050405020304" pitchFamily="18" charset="0"/>
              </a:rPr>
              <a:t>t = Hours</a:t>
            </a:r>
            <a:endParaRPr lang="en-US" sz="2400" b="1" dirty="0">
              <a:ln>
                <a:solidFill>
                  <a:schemeClr val="tx1"/>
                </a:solidFill>
              </a:ln>
              <a:solidFill>
                <a:schemeClr val="accent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0572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1112" b="297"/>
          <a:stretch/>
        </p:blipFill>
        <p:spPr>
          <a:xfrm rot="16200000">
            <a:off x="3565404" y="78244"/>
            <a:ext cx="5143832" cy="6914882"/>
          </a:xfrm>
          <a:prstGeom prst="rect">
            <a:avLst/>
          </a:prstGeom>
          <a:ln>
            <a:noFill/>
          </a:ln>
          <a:effectLst>
            <a:softEdge rad="112500"/>
          </a:effectLst>
        </p:spPr>
      </p:pic>
    </p:spTree>
    <p:extLst>
      <p:ext uri="{BB962C8B-B14F-4D97-AF65-F5344CB8AC3E}">
        <p14:creationId xmlns:p14="http://schemas.microsoft.com/office/powerpoint/2010/main" val="2230116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4247849913"/>
              </p:ext>
            </p:extLst>
          </p:nvPr>
        </p:nvGraphicFramePr>
        <p:xfrm>
          <a:off x="685800" y="69736"/>
          <a:ext cx="10332720" cy="6178664"/>
        </p:xfrm>
        <a:graphic>
          <a:graphicData uri="http://schemas.openxmlformats.org/presentationml/2006/ole">
            <mc:AlternateContent xmlns:mc="http://schemas.openxmlformats.org/markup-compatibility/2006">
              <mc:Choice xmlns:v="urn:schemas-microsoft-com:vml" Requires="v">
                <p:oleObj spid="_x0000_s1027" name="Packager Shell Object" showAsIcon="1" r:id="rId3" imgW="634680" imgH="685800" progId="Package">
                  <p:embed/>
                </p:oleObj>
              </mc:Choice>
              <mc:Fallback>
                <p:oleObj name="Packager Shell Object" showAsIcon="1" r:id="rId3" imgW="634680" imgH="685800" progId="Package">
                  <p:embed/>
                  <p:pic>
                    <p:nvPicPr>
                      <p:cNvPr id="0" name=""/>
                      <p:cNvPicPr/>
                      <p:nvPr/>
                    </p:nvPicPr>
                    <p:blipFill>
                      <a:blip r:embed="rId4"/>
                      <a:stretch>
                        <a:fillRect/>
                      </a:stretch>
                    </p:blipFill>
                    <p:spPr>
                      <a:xfrm>
                        <a:off x="685800" y="69736"/>
                        <a:ext cx="10332720" cy="6178664"/>
                      </a:xfrm>
                      <a:prstGeom prst="rect">
                        <a:avLst/>
                      </a:prstGeom>
                    </p:spPr>
                  </p:pic>
                </p:oleObj>
              </mc:Fallback>
            </mc:AlternateContent>
          </a:graphicData>
        </a:graphic>
      </p:graphicFrame>
    </p:spTree>
    <p:extLst>
      <p:ext uri="{BB962C8B-B14F-4D97-AF65-F5344CB8AC3E}">
        <p14:creationId xmlns:p14="http://schemas.microsoft.com/office/powerpoint/2010/main" val="1290358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3896" y="99672"/>
            <a:ext cx="8861289" cy="943517"/>
          </a:xfrm>
        </p:spPr>
        <p:txBody>
          <a:bodyPr/>
          <a:lstStyle/>
          <a:p>
            <a:pPr rtl="1"/>
            <a:r>
              <a:rPr lang="fa-IR" b="1" dirty="0" smtClean="0">
                <a:solidFill>
                  <a:srgbClr val="FF0000"/>
                </a:solidFill>
                <a:effectLst>
                  <a:reflection blurRad="6350" stA="55000" endA="300" endPos="45500" dir="5400000" sy="-100000" algn="bl" rotWithShape="0"/>
                </a:effectLst>
                <a:cs typeface="B Nazanin" panose="00000400000000000000" pitchFamily="2" charset="-78"/>
              </a:rPr>
              <a:t>روش نمونه گیری </a:t>
            </a:r>
            <a:endParaRPr lang="en-US" b="1" dirty="0">
              <a:solidFill>
                <a:srgbClr val="FF0000"/>
              </a:solidFill>
              <a:effectLst>
                <a:reflection blurRad="6350" stA="55000" endA="300" endPos="45500" dir="5400000" sy="-100000" algn="bl" rotWithShape="0"/>
              </a:effectLst>
              <a:cs typeface="B Nazanin" panose="00000400000000000000" pitchFamily="2" charset="-78"/>
            </a:endParaRPr>
          </a:p>
        </p:txBody>
      </p:sp>
      <p:sp>
        <p:nvSpPr>
          <p:cNvPr id="3" name="TextBox 2"/>
          <p:cNvSpPr txBox="1"/>
          <p:nvPr/>
        </p:nvSpPr>
        <p:spPr>
          <a:xfrm>
            <a:off x="824245" y="886476"/>
            <a:ext cx="10280593" cy="5632311"/>
          </a:xfrm>
          <a:prstGeom prst="rect">
            <a:avLst/>
          </a:prstGeom>
          <a:noFill/>
        </p:spPr>
        <p:txBody>
          <a:bodyPr wrap="square" rtlCol="0">
            <a:spAutoFit/>
          </a:bodyPr>
          <a:lstStyle/>
          <a:p>
            <a:pPr marL="457200" indent="-457200" algn="r" rtl="1">
              <a:lnSpc>
                <a:spcPct val="150000"/>
              </a:lnSpc>
              <a:buFont typeface="Wingdings" panose="05000000000000000000" pitchFamily="2" charset="2"/>
              <a:buChar char="Ø"/>
            </a:pPr>
            <a:r>
              <a:rPr lang="fa-IR" sz="2400" b="1" dirty="0" smtClean="0">
                <a:solidFill>
                  <a:schemeClr val="accent3">
                    <a:lumMod val="50000"/>
                  </a:schemeClr>
                </a:solidFill>
                <a:cs typeface="B Nazanin" panose="00000400000000000000" pitchFamily="2" charset="-78"/>
              </a:rPr>
              <a:t>نمونه قبل از دیالیز</a:t>
            </a:r>
          </a:p>
          <a:p>
            <a:pPr algn="r" rtl="1">
              <a:lnSpc>
                <a:spcPct val="150000"/>
              </a:lnSpc>
            </a:pPr>
            <a:r>
              <a:rPr lang="fa-IR" sz="2400" b="1" dirty="0" smtClean="0">
                <a:solidFill>
                  <a:schemeClr val="accent3">
                    <a:lumMod val="50000"/>
                  </a:schemeClr>
                </a:solidFill>
                <a:cs typeface="B Nazanin" panose="00000400000000000000" pitchFamily="2" charset="-78"/>
              </a:rPr>
              <a:t>سرنگ توسط هپارین یا سالین </a:t>
            </a:r>
            <a:r>
              <a:rPr lang="en-US" sz="2400" b="1" dirty="0" smtClean="0">
                <a:solidFill>
                  <a:schemeClr val="accent3">
                    <a:lumMod val="50000"/>
                  </a:schemeClr>
                </a:solidFill>
                <a:cs typeface="B Nazanin" panose="00000400000000000000" pitchFamily="2" charset="-78"/>
              </a:rPr>
              <a:t>Flushed</a:t>
            </a:r>
            <a:r>
              <a:rPr lang="fa-IR" sz="2400" b="1" dirty="0" smtClean="0">
                <a:solidFill>
                  <a:schemeClr val="accent3">
                    <a:lumMod val="50000"/>
                  </a:schemeClr>
                </a:solidFill>
                <a:cs typeface="B Nazanin" panose="00000400000000000000" pitchFamily="2" charset="-78"/>
              </a:rPr>
              <a:t> نشده باشد.</a:t>
            </a:r>
          </a:p>
          <a:p>
            <a:pPr algn="r" rtl="1">
              <a:lnSpc>
                <a:spcPct val="150000"/>
              </a:lnSpc>
            </a:pPr>
            <a:r>
              <a:rPr lang="fa-IR" sz="2400" b="1" dirty="0" smtClean="0">
                <a:solidFill>
                  <a:schemeClr val="accent3">
                    <a:lumMod val="50000"/>
                  </a:schemeClr>
                </a:solidFill>
                <a:cs typeface="B Nazanin" panose="00000400000000000000" pitchFamily="2" charset="-78"/>
              </a:rPr>
              <a:t>نمونه خون بعد از شروع دیالیز گرفته نشود.</a:t>
            </a:r>
          </a:p>
          <a:p>
            <a:pPr algn="r" rtl="1">
              <a:lnSpc>
                <a:spcPct val="150000"/>
              </a:lnSpc>
            </a:pPr>
            <a:r>
              <a:rPr lang="fa-IR" sz="2400" b="1" dirty="0" smtClean="0">
                <a:solidFill>
                  <a:schemeClr val="accent3">
                    <a:lumMod val="50000"/>
                  </a:schemeClr>
                </a:solidFill>
                <a:cs typeface="B Nazanin" panose="00000400000000000000" pitchFamily="2" charset="-78"/>
              </a:rPr>
              <a:t>نمونه از محل خون گیری لاین شریانی یا از سوزن شریانی گرفته شود.</a:t>
            </a:r>
          </a:p>
          <a:p>
            <a:pPr marL="457200" indent="-457200" algn="r" rtl="1">
              <a:lnSpc>
                <a:spcPct val="150000"/>
              </a:lnSpc>
              <a:buFont typeface="Wingdings" panose="05000000000000000000" pitchFamily="2" charset="2"/>
              <a:buChar char="Ø"/>
            </a:pPr>
            <a:r>
              <a:rPr lang="fa-IR" sz="2400" b="1" dirty="0" smtClean="0">
                <a:solidFill>
                  <a:schemeClr val="accent3">
                    <a:lumMod val="50000"/>
                  </a:schemeClr>
                </a:solidFill>
                <a:cs typeface="B Nazanin" panose="00000400000000000000" pitchFamily="2" charset="-78"/>
              </a:rPr>
              <a:t>نمونه بعد از دیالیز</a:t>
            </a:r>
          </a:p>
          <a:p>
            <a:pPr algn="r" rtl="1">
              <a:lnSpc>
                <a:spcPct val="150000"/>
              </a:lnSpc>
            </a:pPr>
            <a:r>
              <a:rPr lang="fa-IR" sz="2400" b="1" dirty="0" smtClean="0">
                <a:solidFill>
                  <a:schemeClr val="accent3">
                    <a:lumMod val="50000"/>
                  </a:schemeClr>
                </a:solidFill>
                <a:cs typeface="B Nazanin" panose="00000400000000000000" pitchFamily="2" charset="-78"/>
              </a:rPr>
              <a:t>دور پمپ خون به میزان </a:t>
            </a:r>
            <a:r>
              <a:rPr lang="en-US" sz="2400" b="1" dirty="0" smtClean="0">
                <a:solidFill>
                  <a:schemeClr val="accent3">
                    <a:lumMod val="50000"/>
                  </a:schemeClr>
                </a:solidFill>
                <a:cs typeface="B Nazanin" panose="00000400000000000000" pitchFamily="2" charset="-78"/>
              </a:rPr>
              <a:t>50-100mil/min</a:t>
            </a:r>
            <a:r>
              <a:rPr lang="fa-IR" sz="2400" b="1" dirty="0" smtClean="0">
                <a:solidFill>
                  <a:schemeClr val="accent3">
                    <a:lumMod val="50000"/>
                  </a:schemeClr>
                </a:solidFill>
                <a:cs typeface="B Nazanin" panose="00000400000000000000" pitchFamily="2" charset="-78"/>
              </a:rPr>
              <a:t> بمدت ۱۰ تا ۲۰ ثانیه کاهش یابد. </a:t>
            </a:r>
          </a:p>
          <a:p>
            <a:pPr algn="r" rtl="1">
              <a:lnSpc>
                <a:spcPct val="150000"/>
              </a:lnSpc>
            </a:pPr>
            <a:r>
              <a:rPr lang="fa-IR" sz="2400" b="1" dirty="0" smtClean="0">
                <a:solidFill>
                  <a:schemeClr val="accent3">
                    <a:lumMod val="50000"/>
                  </a:schemeClr>
                </a:solidFill>
                <a:cs typeface="B Nazanin" panose="00000400000000000000" pitchFamily="2" charset="-78"/>
              </a:rPr>
              <a:t>پمپ خون را متوقف کنید.</a:t>
            </a:r>
          </a:p>
          <a:p>
            <a:pPr algn="r" rtl="1">
              <a:lnSpc>
                <a:spcPct val="150000"/>
              </a:lnSpc>
            </a:pPr>
            <a:r>
              <a:rPr lang="fa-IR" sz="2400" b="1" dirty="0" smtClean="0">
                <a:solidFill>
                  <a:schemeClr val="accent3">
                    <a:lumMod val="50000"/>
                  </a:schemeClr>
                </a:solidFill>
                <a:cs typeface="B Nazanin" panose="00000400000000000000" pitchFamily="2" charset="-78"/>
              </a:rPr>
              <a:t>نمونه حتما از لاین شریانی گرفته شود. </a:t>
            </a:r>
          </a:p>
          <a:p>
            <a:pPr algn="r" rtl="1"/>
            <a:endParaRPr lang="fa-IR" sz="2400" b="1" dirty="0">
              <a:solidFill>
                <a:schemeClr val="accent3">
                  <a:lumMod val="50000"/>
                </a:schemeClr>
              </a:solidFill>
              <a:cs typeface="B Nazanin" panose="00000400000000000000" pitchFamily="2" charset="-78"/>
            </a:endParaRPr>
          </a:p>
          <a:p>
            <a:pPr algn="r" rtl="1"/>
            <a:r>
              <a:rPr lang="fa-IR" sz="2400" b="1" dirty="0" smtClean="0">
                <a:solidFill>
                  <a:srgbClr val="FF0000"/>
                </a:solidFill>
                <a:cs typeface="B Nazanin" panose="00000400000000000000" pitchFamily="2" charset="-78"/>
              </a:rPr>
              <a:t>توجه : بازگرداندن خون به بدن بیمار و نمونه گیری بعد از آن اثر کاهش </a:t>
            </a:r>
            <a:r>
              <a:rPr lang="en-US" sz="2400" b="1" dirty="0" smtClean="0">
                <a:solidFill>
                  <a:srgbClr val="FF0000"/>
                </a:solidFill>
                <a:cs typeface="B Nazanin" panose="00000400000000000000" pitchFamily="2" charset="-78"/>
              </a:rPr>
              <a:t>Post Bun</a:t>
            </a:r>
            <a:r>
              <a:rPr lang="fa-IR" sz="2400" b="1" dirty="0" smtClean="0">
                <a:solidFill>
                  <a:srgbClr val="FF0000"/>
                </a:solidFill>
                <a:cs typeface="B Nazanin" panose="00000400000000000000" pitchFamily="2" charset="-78"/>
              </a:rPr>
              <a:t> ناشی از </a:t>
            </a:r>
            <a:r>
              <a:rPr lang="en-US" sz="2400" b="1" dirty="0" smtClean="0">
                <a:solidFill>
                  <a:srgbClr val="FF0000"/>
                </a:solidFill>
                <a:cs typeface="B Nazanin" panose="00000400000000000000" pitchFamily="2" charset="-78"/>
              </a:rPr>
              <a:t>A.R</a:t>
            </a:r>
            <a:r>
              <a:rPr lang="fa-IR" sz="2400" b="1" dirty="0" smtClean="0">
                <a:solidFill>
                  <a:srgbClr val="FF0000"/>
                </a:solidFill>
                <a:cs typeface="B Nazanin" panose="00000400000000000000" pitchFamily="2" charset="-78"/>
              </a:rPr>
              <a:t> را از بین نمی برد.</a:t>
            </a:r>
            <a:endParaRPr lang="en-US" sz="24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4653405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43955" y="2640169"/>
            <a:ext cx="7353837" cy="1200329"/>
          </a:xfrm>
          <a:prstGeom prst="rect">
            <a:avLst/>
          </a:prstGeom>
          <a:noFill/>
        </p:spPr>
        <p:txBody>
          <a:bodyPr wrap="square" rtlCol="0">
            <a:spAutoFit/>
          </a:bodyPr>
          <a:lstStyle/>
          <a:p>
            <a:pPr algn="ctr"/>
            <a:r>
              <a:rPr lang="en-US"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Equilibrated KT/V</a:t>
            </a:r>
            <a:endParaRPr lang="en-US" sz="7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9729749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3042" y="1215430"/>
            <a:ext cx="4981074" cy="453542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215430"/>
            <a:ext cx="4864143" cy="4535424"/>
          </a:xfrm>
          <a:prstGeom prst="rect">
            <a:avLst/>
          </a:prstGeom>
        </p:spPr>
      </p:pic>
    </p:spTree>
    <p:extLst>
      <p:ext uri="{BB962C8B-B14F-4D97-AF65-F5344CB8AC3E}">
        <p14:creationId xmlns:p14="http://schemas.microsoft.com/office/powerpoint/2010/main" val="37982367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3931" t="21785" r="11097" b="44600"/>
          <a:stretch/>
        </p:blipFill>
        <p:spPr>
          <a:xfrm>
            <a:off x="2965599" y="648655"/>
            <a:ext cx="6345828" cy="5855177"/>
          </a:xfrm>
          <a:prstGeom prst="rect">
            <a:avLst/>
          </a:prstGeom>
        </p:spPr>
      </p:pic>
    </p:spTree>
    <p:extLst>
      <p:ext uri="{BB962C8B-B14F-4D97-AF65-F5344CB8AC3E}">
        <p14:creationId xmlns:p14="http://schemas.microsoft.com/office/powerpoint/2010/main" val="3381951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39"/>
            <a:ext cx="12192000" cy="6851561"/>
          </a:xfrm>
          <a:prstGeom prst="rect">
            <a:avLst/>
          </a:prstGeom>
        </p:spPr>
      </p:pic>
      <p:sp>
        <p:nvSpPr>
          <p:cNvPr id="4" name="TextBox 3"/>
          <p:cNvSpPr txBox="1"/>
          <p:nvPr/>
        </p:nvSpPr>
        <p:spPr>
          <a:xfrm>
            <a:off x="5151550" y="2501195"/>
            <a:ext cx="5177307" cy="1862048"/>
          </a:xfrm>
          <a:prstGeom prst="rect">
            <a:avLst/>
          </a:prstGeom>
          <a:noFill/>
        </p:spPr>
        <p:txBody>
          <a:bodyPr wrap="square" rtlCol="0">
            <a:spAutoFit/>
          </a:bodyPr>
          <a:lstStyle/>
          <a:p>
            <a:pPr algn="r" rtl="1"/>
            <a:r>
              <a:rPr lang="fa-IR" sz="11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B Davat" panose="00000400000000000000" pitchFamily="2" charset="-78"/>
              </a:rPr>
              <a:t>خدا قوت</a:t>
            </a:r>
            <a:endParaRPr lang="en-US" sz="11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B Davat" panose="00000400000000000000" pitchFamily="2" charset="-78"/>
            </a:endParaRPr>
          </a:p>
        </p:txBody>
      </p:sp>
    </p:spTree>
    <p:extLst>
      <p:ext uri="{BB962C8B-B14F-4D97-AF65-F5344CB8AC3E}">
        <p14:creationId xmlns:p14="http://schemas.microsoft.com/office/powerpoint/2010/main" val="414166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0698" y="3297323"/>
            <a:ext cx="2623623" cy="798159"/>
          </a:xfrm>
        </p:spPr>
        <p:txBody>
          <a:bodyPr>
            <a:noAutofit/>
          </a:bodyPr>
          <a:lstStyle/>
          <a:p>
            <a:pPr rtl="1"/>
            <a:r>
              <a:rPr lang="fa-IR" sz="6000" cap="none" dirty="0" smtClean="0">
                <a:ln w="0"/>
                <a:effectLst>
                  <a:outerShdw blurRad="38100" dist="19050" dir="2700000" algn="tl" rotWithShape="0">
                    <a:schemeClr val="dk1">
                      <a:alpha val="40000"/>
                    </a:schemeClr>
                  </a:outerShdw>
                  <a:reflection blurRad="6350" stA="55000" endA="300" endPos="45500" dir="5400000" sy="-100000" algn="bl" rotWithShape="0"/>
                </a:effectLst>
                <a:cs typeface="B Nazanin" panose="00000400000000000000" pitchFamily="2" charset="-78"/>
              </a:rPr>
              <a:t>اهداف</a:t>
            </a:r>
            <a:endParaRPr lang="en-US" sz="6000" cap="none" dirty="0">
              <a:ln w="0"/>
              <a:effectLst>
                <a:outerShdw blurRad="38100" dist="19050" dir="2700000" algn="tl" rotWithShape="0">
                  <a:schemeClr val="dk1">
                    <a:alpha val="40000"/>
                  </a:schemeClr>
                </a:outerShdw>
                <a:reflection blurRad="6350" stA="55000" endA="300" endPos="45500" dir="5400000" sy="-100000" algn="bl" rotWithShape="0"/>
              </a:effectLst>
              <a:cs typeface="B Nazanin" panose="00000400000000000000" pitchFamily="2" charset="-78"/>
            </a:endParaRPr>
          </a:p>
        </p:txBody>
      </p:sp>
      <p:graphicFrame>
        <p:nvGraphicFramePr>
          <p:cNvPr id="5" name="Diagram 4"/>
          <p:cNvGraphicFramePr/>
          <p:nvPr>
            <p:extLst>
              <p:ext uri="{D42A27DB-BD31-4B8C-83A1-F6EECF244321}">
                <p14:modId xmlns:p14="http://schemas.microsoft.com/office/powerpoint/2010/main" val="3770176085"/>
              </p:ext>
            </p:extLst>
          </p:nvPr>
        </p:nvGraphicFramePr>
        <p:xfrm>
          <a:off x="236760" y="811533"/>
          <a:ext cx="10040581" cy="5524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635661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5341" y="309425"/>
            <a:ext cx="1554677" cy="836796"/>
          </a:xfrm>
        </p:spPr>
        <p:txBody>
          <a:bodyPr>
            <a:normAutofit/>
          </a:bodyPr>
          <a:lstStyle/>
          <a:p>
            <a:r>
              <a:rPr lang="fa-IR" sz="4400" b="1" dirty="0" smtClean="0">
                <a:solidFill>
                  <a:srgbClr val="FF0000"/>
                </a:solidFill>
                <a:effectLst>
                  <a:outerShdw blurRad="38100" dist="38100" dir="2700000" algn="tl">
                    <a:srgbClr val="000000">
                      <a:alpha val="43137"/>
                    </a:srgbClr>
                  </a:outerShdw>
                </a:effectLst>
                <a:cs typeface="B Nazanin" panose="00000400000000000000" pitchFamily="2" charset="-78"/>
              </a:rPr>
              <a:t>تعریف</a:t>
            </a:r>
            <a:endParaRPr lang="en-US" sz="4400" b="1" dirty="0">
              <a:solidFill>
                <a:srgbClr val="FF0000"/>
              </a:solidFill>
              <a:effectLst>
                <a:outerShdw blurRad="38100" dist="38100" dir="2700000" algn="tl">
                  <a:srgbClr val="000000">
                    <a:alpha val="43137"/>
                  </a:srgbClr>
                </a:outerShdw>
              </a:effectLst>
              <a:cs typeface="B Nazanin" panose="00000400000000000000" pitchFamily="2" charset="-78"/>
            </a:endParaRPr>
          </a:p>
        </p:txBody>
      </p:sp>
      <p:graphicFrame>
        <p:nvGraphicFramePr>
          <p:cNvPr id="5" name="Diagram 4"/>
          <p:cNvGraphicFramePr/>
          <p:nvPr>
            <p:extLst>
              <p:ext uri="{D42A27DB-BD31-4B8C-83A1-F6EECF244321}">
                <p14:modId xmlns:p14="http://schemas.microsoft.com/office/powerpoint/2010/main" val="3240719691"/>
              </p:ext>
            </p:extLst>
          </p:nvPr>
        </p:nvGraphicFramePr>
        <p:xfrm>
          <a:off x="783659" y="771182"/>
          <a:ext cx="1090351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5446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9837" y="0"/>
            <a:ext cx="10364451" cy="1596177"/>
          </a:xfrm>
        </p:spPr>
        <p:txBody>
          <a:bodyPr/>
          <a:lstStyle/>
          <a:p>
            <a:r>
              <a:rPr lang="fa-IR" b="1" dirty="0" smtClean="0">
                <a:solidFill>
                  <a:srgbClr val="002060"/>
                </a:solidFill>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rPr>
              <a:t>اهمیت بحث کفایت دیالیز</a:t>
            </a:r>
            <a:endParaRPr lang="en-US" b="1" dirty="0">
              <a:solidFill>
                <a:srgbClr val="002060"/>
              </a:solidFill>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endParaRPr>
          </a:p>
        </p:txBody>
      </p:sp>
      <p:sp>
        <p:nvSpPr>
          <p:cNvPr id="3" name="TextBox 2"/>
          <p:cNvSpPr txBox="1"/>
          <p:nvPr/>
        </p:nvSpPr>
        <p:spPr>
          <a:xfrm>
            <a:off x="231820" y="1648496"/>
            <a:ext cx="11062951" cy="4670509"/>
          </a:xfrm>
          <a:prstGeom prst="rect">
            <a:avLst/>
          </a:prstGeom>
          <a:noFill/>
        </p:spPr>
        <p:txBody>
          <a:bodyPr wrap="square" rtlCol="0">
            <a:spAutoFit/>
          </a:bodyPr>
          <a:lstStyle/>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rPr>
              <a:t>کلیرانس اوره در یک فرد سالم حدودا ۱۳۰ سی سی در دقیقه است.</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rPr>
              <a:t>کلیرانس اوره در ۲۴ ساعت حدود ۲۰۰ لیتر می باشد.</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rPr>
              <a:t>با توجه به اینکه دو سوم وزن بدن آب است در یک فرد ۶۰ کیلوگرمی میزان مایعات بدن ۴۰ لیتر می باشد.</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rPr>
              <a:t>برای بررسی کفایت روزانه یک فرد سالم  </a:t>
            </a:r>
            <a:r>
              <a:rPr lang="en-US" sz="2000" b="1" dirty="0" smtClean="0">
                <a:solidFill>
                  <a:schemeClr val="accent6">
                    <a:lumMod val="75000"/>
                  </a:schemeClr>
                </a:solidFill>
                <a:cs typeface="B Nazanin" panose="00000400000000000000" pitchFamily="2" charset="-78"/>
              </a:rPr>
              <a:t>200</a:t>
            </a:r>
            <a:r>
              <a:rPr lang="en-US" sz="2000" b="1" dirty="0" smtClean="0">
                <a:solidFill>
                  <a:schemeClr val="accent6">
                    <a:lumMod val="75000"/>
                  </a:schemeClr>
                </a:solidFill>
                <a:cs typeface="B Nazanin" panose="00000400000000000000" pitchFamily="2" charset="-78"/>
                <a:sym typeface="Symbol" panose="05050102010706020507" pitchFamily="18" charset="2"/>
              </a:rPr>
              <a:t></a:t>
            </a:r>
            <a:r>
              <a:rPr lang="en-US" sz="2000" b="1" dirty="0" smtClean="0">
                <a:solidFill>
                  <a:schemeClr val="accent6">
                    <a:lumMod val="75000"/>
                  </a:schemeClr>
                </a:solidFill>
                <a:cs typeface="B Nazanin" panose="00000400000000000000" pitchFamily="2" charset="-78"/>
              </a:rPr>
              <a:t>40=5 </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rPr>
              <a:t>یعنی در هر روز ۵ بار کل مایعات بدن این فرد بطور کامل از اوره توسط کلیه ها پاک می شود. </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rPr>
              <a:t> کفایت هفتگی یک فرد سالم   </a:t>
            </a:r>
            <a:r>
              <a:rPr lang="en-US" sz="2000" b="1" dirty="0" smtClean="0">
                <a:solidFill>
                  <a:schemeClr val="accent6">
                    <a:lumMod val="75000"/>
                  </a:schemeClr>
                </a:solidFill>
                <a:cs typeface="B Nazanin" panose="00000400000000000000" pitchFamily="2" charset="-78"/>
              </a:rPr>
              <a:t>7</a:t>
            </a:r>
            <a:r>
              <a:rPr lang="en-US" sz="2000" b="1" dirty="0" smtClean="0">
                <a:solidFill>
                  <a:schemeClr val="accent6">
                    <a:lumMod val="75000"/>
                  </a:schemeClr>
                </a:solidFill>
                <a:cs typeface="B Nazanin" panose="00000400000000000000" pitchFamily="2" charset="-78"/>
                <a:sym typeface="Symbol" panose="05050102010706020507" pitchFamily="18" charset="2"/>
              </a:rPr>
              <a:t>5=35</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sym typeface="Symbol" panose="05050102010706020507" pitchFamily="18" charset="2"/>
              </a:rPr>
              <a:t>در یک فرد با نارسایی کلیه که هفته ای ۳ جلسه دیالیز می شود حداقل کفایت تعیین شده برای یک جلسه دیالیز </a:t>
            </a:r>
            <a:r>
              <a:rPr lang="en-US" sz="2000" b="1" dirty="0" smtClean="0">
                <a:solidFill>
                  <a:schemeClr val="accent6">
                    <a:lumMod val="75000"/>
                  </a:schemeClr>
                </a:solidFill>
                <a:cs typeface="B Nazanin" panose="00000400000000000000" pitchFamily="2" charset="-78"/>
                <a:sym typeface="Symbol" panose="05050102010706020507" pitchFamily="18" charset="2"/>
              </a:rPr>
              <a:t>1.2 </a:t>
            </a:r>
            <a:r>
              <a:rPr lang="fa-IR" sz="2000" b="1" dirty="0" smtClean="0">
                <a:solidFill>
                  <a:schemeClr val="accent6">
                    <a:lumMod val="75000"/>
                  </a:schemeClr>
                </a:solidFill>
                <a:cs typeface="B Nazanin" panose="00000400000000000000" pitchFamily="2" charset="-78"/>
                <a:sym typeface="Symbol" panose="05050102010706020507" pitchFamily="18" charset="2"/>
              </a:rPr>
              <a:t> می باشد. </a:t>
            </a: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sym typeface="Symbol" panose="05050102010706020507" pitchFamily="18" charset="2"/>
              </a:rPr>
              <a:t>کفایت دیالیزهفتگی با سه جلسه دیالیز برابر است با </a:t>
            </a:r>
            <a:r>
              <a:rPr lang="en-US" sz="2000" b="1" dirty="0" smtClean="0">
                <a:solidFill>
                  <a:schemeClr val="accent6">
                    <a:lumMod val="75000"/>
                  </a:schemeClr>
                </a:solidFill>
                <a:cs typeface="B Nazanin" panose="00000400000000000000" pitchFamily="2" charset="-78"/>
                <a:sym typeface="Symbol" panose="05050102010706020507" pitchFamily="18" charset="2"/>
              </a:rPr>
              <a:t>31.2=3.6</a:t>
            </a:r>
            <a:r>
              <a:rPr lang="fa-IR" sz="2000" b="1" dirty="0" smtClean="0">
                <a:solidFill>
                  <a:schemeClr val="accent6">
                    <a:lumMod val="75000"/>
                  </a:schemeClr>
                </a:solidFill>
                <a:cs typeface="B Nazanin" panose="00000400000000000000" pitchFamily="2" charset="-78"/>
                <a:sym typeface="Symbol" panose="05050102010706020507" pitchFamily="18" charset="2"/>
              </a:rPr>
              <a:t> </a:t>
            </a:r>
            <a:endParaRPr lang="en-US" sz="2000" b="1" dirty="0" smtClean="0">
              <a:solidFill>
                <a:schemeClr val="accent6">
                  <a:lumMod val="75000"/>
                </a:schemeClr>
              </a:solidFill>
              <a:cs typeface="B Nazanin" panose="00000400000000000000" pitchFamily="2" charset="-78"/>
              <a:sym typeface="Symbol" panose="05050102010706020507" pitchFamily="18" charset="2"/>
            </a:endParaRPr>
          </a:p>
          <a:p>
            <a:pPr marL="285750" indent="-285750" algn="r" rtl="1">
              <a:lnSpc>
                <a:spcPct val="150000"/>
              </a:lnSpc>
              <a:buFont typeface="Wingdings" panose="05000000000000000000" pitchFamily="2" charset="2"/>
              <a:buChar char="v"/>
            </a:pPr>
            <a:r>
              <a:rPr lang="fa-IR" sz="2000" b="1" dirty="0" smtClean="0">
                <a:solidFill>
                  <a:schemeClr val="accent6">
                    <a:lumMod val="75000"/>
                  </a:schemeClr>
                </a:solidFill>
                <a:cs typeface="B Nazanin" panose="00000400000000000000" pitchFamily="2" charset="-78"/>
                <a:sym typeface="Symbol" panose="05050102010706020507" pitchFamily="18" charset="2"/>
              </a:rPr>
              <a:t>یعنی یک دهم کفایت یک فرد سالم</a:t>
            </a:r>
            <a:endParaRPr lang="en-US" sz="2000" b="1" dirty="0">
              <a:solidFill>
                <a:schemeClr val="accent6">
                  <a:lumMod val="75000"/>
                </a:schemeClr>
              </a:solidFill>
              <a:cs typeface="B Nazanin" panose="00000400000000000000" pitchFamily="2" charset="-78"/>
            </a:endParaRPr>
          </a:p>
        </p:txBody>
      </p:sp>
    </p:spTree>
    <p:extLst>
      <p:ext uri="{BB962C8B-B14F-4D97-AF65-F5344CB8AC3E}">
        <p14:creationId xmlns:p14="http://schemas.microsoft.com/office/powerpoint/2010/main" val="481317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897746" y="1893194"/>
            <a:ext cx="6748530" cy="2923505"/>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TextBox 4"/>
          <p:cNvSpPr txBox="1"/>
          <p:nvPr/>
        </p:nvSpPr>
        <p:spPr>
          <a:xfrm>
            <a:off x="3406461" y="2114221"/>
            <a:ext cx="5731099" cy="2481449"/>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rtl="1">
              <a:lnSpc>
                <a:spcPct val="150000"/>
              </a:lnSpc>
            </a:pPr>
            <a:r>
              <a:rPr lang="fa-IR" sz="5400" dirty="0" smtClean="0">
                <a:cs typeface="B Nazanin" panose="00000400000000000000" pitchFamily="2" charset="-78"/>
              </a:rPr>
              <a:t>معیار ارزیابی کفایت دیالیز اوره خون</a:t>
            </a:r>
          </a:p>
        </p:txBody>
      </p:sp>
    </p:spTree>
    <p:extLst>
      <p:ext uri="{BB962C8B-B14F-4D97-AF65-F5344CB8AC3E}">
        <p14:creationId xmlns:p14="http://schemas.microsoft.com/office/powerpoint/2010/main" val="3042594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854610408"/>
              </p:ext>
            </p:extLst>
          </p:nvPr>
        </p:nvGraphicFramePr>
        <p:xfrm>
          <a:off x="206062" y="115910"/>
          <a:ext cx="11436438" cy="6632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22127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746393146"/>
              </p:ext>
            </p:extLst>
          </p:nvPr>
        </p:nvGraphicFramePr>
        <p:xfrm>
          <a:off x="991673" y="359058"/>
          <a:ext cx="10122794" cy="59515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3148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1375" y="798491"/>
            <a:ext cx="3979840" cy="5306453"/>
          </a:xfrm>
          <a:prstGeom prst="rect">
            <a:avLst/>
          </a:prstGeom>
          <a:ln>
            <a:noFill/>
          </a:ln>
          <a:effectLst>
            <a:softEdge rad="112500"/>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8439" y="811906"/>
            <a:ext cx="3969778" cy="5293038"/>
          </a:xfrm>
          <a:prstGeom prst="rect">
            <a:avLst/>
          </a:prstGeom>
          <a:ln>
            <a:noFill/>
          </a:ln>
          <a:effectLst>
            <a:softEdge rad="112500"/>
          </a:effectLst>
        </p:spPr>
      </p:pic>
    </p:spTree>
    <p:extLst>
      <p:ext uri="{BB962C8B-B14F-4D97-AF65-F5344CB8AC3E}">
        <p14:creationId xmlns:p14="http://schemas.microsoft.com/office/powerpoint/2010/main" val="3258782854"/>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 xmlns:thm15="http://schemas.microsoft.com/office/thememl/2012/main" name="Droplet" id="{8984A317-299A-4E50-B45D-BFC9EDE2337A}" vid="{A633B6A3-9E7F-4C10-9C98-2517A3134361}"/>
    </a:ext>
  </a:extLst>
</a:theme>
</file>

<file path=ppt/theme/themeOverride1.xml><?xml version="1.0" encoding="utf-8"?>
<a:themeOverride xmlns:a="http://schemas.openxmlformats.org/drawingml/2006/main">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themeOverride>
</file>

<file path=docProps/app.xml><?xml version="1.0" encoding="utf-8"?>
<Properties xmlns="http://schemas.openxmlformats.org/officeDocument/2006/extended-properties" xmlns:vt="http://schemas.openxmlformats.org/officeDocument/2006/docPropsVTypes">
  <Template/>
  <TotalTime>558</TotalTime>
  <Words>1344</Words>
  <Application>Microsoft Office PowerPoint</Application>
  <PresentationFormat>Custom</PresentationFormat>
  <Paragraphs>127</Paragraphs>
  <Slides>27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Droplet</vt:lpstr>
      <vt:lpstr>Packager Shell Object</vt:lpstr>
      <vt:lpstr>PowerPoint Presentation</vt:lpstr>
      <vt:lpstr>کفایت دیالیز</vt:lpstr>
      <vt:lpstr>اهداف</vt:lpstr>
      <vt:lpstr>تعریف</vt:lpstr>
      <vt:lpstr>اهمیت بحث کفایت دیالیز</vt:lpstr>
      <vt:lpstr>PowerPoint Presentation</vt:lpstr>
      <vt:lpstr>PowerPoint Presentation</vt:lpstr>
      <vt:lpstr>PowerPoint Presentation</vt:lpstr>
      <vt:lpstr>PowerPoint Presentation</vt:lpstr>
      <vt:lpstr>K (کلیرانس)</vt:lpstr>
      <vt:lpstr>PowerPoint Presentation</vt:lpstr>
      <vt:lpstr>PowerPoint Presentation</vt:lpstr>
      <vt:lpstr>PowerPoint Presentation</vt:lpstr>
      <vt:lpstr>زمان (T)</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روش نمونه گیری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کفایت دیالیز</dc:title>
  <dc:creator>Poolit.net</dc:creator>
  <cp:lastModifiedBy>user</cp:lastModifiedBy>
  <cp:revision>75</cp:revision>
  <dcterms:created xsi:type="dcterms:W3CDTF">2020-06-29T13:34:16Z</dcterms:created>
  <dcterms:modified xsi:type="dcterms:W3CDTF">2020-07-02T08:32:12Z</dcterms:modified>
</cp:coreProperties>
</file>