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notesMasterIdLst>
    <p:notesMasterId r:id="rId43"/>
  </p:notesMasterIdLst>
  <p:sldIdLst>
    <p:sldId id="308" r:id="rId2"/>
    <p:sldId id="256" r:id="rId3"/>
    <p:sldId id="257" r:id="rId4"/>
    <p:sldId id="305" r:id="rId5"/>
    <p:sldId id="259" r:id="rId6"/>
    <p:sldId id="294" r:id="rId7"/>
    <p:sldId id="262" r:id="rId8"/>
    <p:sldId id="295" r:id="rId9"/>
    <p:sldId id="290" r:id="rId10"/>
    <p:sldId id="296" r:id="rId11"/>
    <p:sldId id="297" r:id="rId12"/>
    <p:sldId id="298" r:id="rId13"/>
    <p:sldId id="282" r:id="rId14"/>
    <p:sldId id="299" r:id="rId15"/>
    <p:sldId id="306" r:id="rId16"/>
    <p:sldId id="274" r:id="rId17"/>
    <p:sldId id="277" r:id="rId18"/>
    <p:sldId id="288" r:id="rId19"/>
    <p:sldId id="286" r:id="rId20"/>
    <p:sldId id="289" r:id="rId21"/>
    <p:sldId id="280" r:id="rId22"/>
    <p:sldId id="303" r:id="rId23"/>
    <p:sldId id="300" r:id="rId24"/>
    <p:sldId id="281" r:id="rId25"/>
    <p:sldId id="301" r:id="rId26"/>
    <p:sldId id="302" r:id="rId27"/>
    <p:sldId id="279" r:id="rId28"/>
    <p:sldId id="304" r:id="rId29"/>
    <p:sldId id="265" r:id="rId30"/>
    <p:sldId id="258" r:id="rId31"/>
    <p:sldId id="273" r:id="rId32"/>
    <p:sldId id="261" r:id="rId33"/>
    <p:sldId id="260" r:id="rId34"/>
    <p:sldId id="291" r:id="rId35"/>
    <p:sldId id="292" r:id="rId36"/>
    <p:sldId id="293" r:id="rId37"/>
    <p:sldId id="271" r:id="rId38"/>
    <p:sldId id="272" r:id="rId39"/>
    <p:sldId id="276" r:id="rId40"/>
    <p:sldId id="264" r:id="rId41"/>
    <p:sldId id="309" r:id="rId4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84817" autoAdjust="0"/>
  </p:normalViewPr>
  <p:slideViewPr>
    <p:cSldViewPr snapToGrid="0">
      <p:cViewPr varScale="1">
        <p:scale>
          <a:sx n="58" d="100"/>
          <a:sy n="58" d="100"/>
        </p:scale>
        <p:origin x="968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E936A2C-AFBC-4A1D-B9C1-7B5C9FF36267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C19BC3B8-B73E-44EE-9562-4EB1CE78ED15}">
      <dgm:prSet phldrT="[Text]" custT="1"/>
      <dgm:spPr>
        <a:solidFill>
          <a:srgbClr val="0070C0"/>
        </a:solidFill>
      </dgm:spPr>
      <dgm:t>
        <a:bodyPr/>
        <a:lstStyle/>
        <a:p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Ultrafiltration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44A15B1-9387-4F52-A5F5-CE910D3B7E2E}" type="parTrans" cxnId="{40C7966D-F3F1-489E-AF4E-8BB0E2180E6B}">
      <dgm:prSet/>
      <dgm:spPr/>
      <dgm:t>
        <a:bodyPr/>
        <a:lstStyle/>
        <a:p>
          <a:endParaRPr lang="en-US"/>
        </a:p>
      </dgm:t>
    </dgm:pt>
    <dgm:pt modelId="{DD1AFFCF-F285-4C5B-BA31-CD190EED7828}" type="sibTrans" cxnId="{40C7966D-F3F1-489E-AF4E-8BB0E2180E6B}">
      <dgm:prSet/>
      <dgm:spPr/>
      <dgm:t>
        <a:bodyPr/>
        <a:lstStyle/>
        <a:p>
          <a:endParaRPr lang="en-US"/>
        </a:p>
      </dgm:t>
    </dgm:pt>
    <dgm:pt modelId="{ED2BA032-56D0-49F4-BE3B-A3BCDD11343D}">
      <dgm:prSet phldrT="[Text]" phldr="1"/>
      <dgm:spPr/>
      <dgm:t>
        <a:bodyPr/>
        <a:lstStyle/>
        <a:p>
          <a:endParaRPr lang="en-US" dirty="0"/>
        </a:p>
      </dgm:t>
    </dgm:pt>
    <dgm:pt modelId="{BBE01D4A-0B5F-48E2-8123-16BDB7D285E0}" type="parTrans" cxnId="{ACD15440-B887-446B-A9B8-191A577722F5}">
      <dgm:prSet/>
      <dgm:spPr/>
      <dgm:t>
        <a:bodyPr/>
        <a:lstStyle/>
        <a:p>
          <a:endParaRPr lang="en-US"/>
        </a:p>
      </dgm:t>
    </dgm:pt>
    <dgm:pt modelId="{14F634BE-7E29-4FE5-A6C7-9813643196B6}" type="sibTrans" cxnId="{ACD15440-B887-446B-A9B8-191A577722F5}">
      <dgm:prSet/>
      <dgm:spPr/>
      <dgm:t>
        <a:bodyPr/>
        <a:lstStyle/>
        <a:p>
          <a:endParaRPr lang="en-US"/>
        </a:p>
      </dgm:t>
    </dgm:pt>
    <dgm:pt modelId="{F90B7AA1-2425-4B1C-8753-CEBE731C6654}" type="pres">
      <dgm:prSet presAssocID="{0E936A2C-AFBC-4A1D-B9C1-7B5C9FF36267}" presName="Name0" presStyleCnt="0">
        <dgm:presLayoutVars>
          <dgm:dir/>
          <dgm:resizeHandles val="exact"/>
        </dgm:presLayoutVars>
      </dgm:prSet>
      <dgm:spPr/>
    </dgm:pt>
    <dgm:pt modelId="{551CD310-5E25-4E7C-9FF1-7D971B12DEF2}" type="pres">
      <dgm:prSet presAssocID="{C19BC3B8-B73E-44EE-9562-4EB1CE78ED15}" presName="parTxOnly" presStyleLbl="node1" presStyleIdx="0" presStyleCnt="2" custScaleX="390245" custScaleY="14942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B740CD-F996-40AF-9EC6-01035145C369}" type="pres">
      <dgm:prSet presAssocID="{DD1AFFCF-F285-4C5B-BA31-CD190EED7828}" presName="parSpace" presStyleCnt="0"/>
      <dgm:spPr/>
    </dgm:pt>
    <dgm:pt modelId="{56F58B28-FE84-470A-9156-DD364D8AF6A4}" type="pres">
      <dgm:prSet presAssocID="{ED2BA032-56D0-49F4-BE3B-A3BCDD11343D}" presName="parTxOnly" presStyleLbl="node1" presStyleIdx="1" presStyleCnt="2" custScaleY="150600" custLinFactNeighborX="-620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F9185B9-CB3B-4E52-8C57-DB84B1D2D08C}" type="presOf" srcId="{ED2BA032-56D0-49F4-BE3B-A3BCDD11343D}" destId="{56F58B28-FE84-470A-9156-DD364D8AF6A4}" srcOrd="0" destOrd="0" presId="urn:microsoft.com/office/officeart/2005/8/layout/hChevron3"/>
    <dgm:cxn modelId="{317C6195-D063-4A68-8DA8-78A1387F4B0B}" type="presOf" srcId="{C19BC3B8-B73E-44EE-9562-4EB1CE78ED15}" destId="{551CD310-5E25-4E7C-9FF1-7D971B12DEF2}" srcOrd="0" destOrd="0" presId="urn:microsoft.com/office/officeart/2005/8/layout/hChevron3"/>
    <dgm:cxn modelId="{C8CA86AB-D4B2-4EB6-A7D7-AE65CFA07069}" type="presOf" srcId="{0E936A2C-AFBC-4A1D-B9C1-7B5C9FF36267}" destId="{F90B7AA1-2425-4B1C-8753-CEBE731C6654}" srcOrd="0" destOrd="0" presId="urn:microsoft.com/office/officeart/2005/8/layout/hChevron3"/>
    <dgm:cxn modelId="{40C7966D-F3F1-489E-AF4E-8BB0E2180E6B}" srcId="{0E936A2C-AFBC-4A1D-B9C1-7B5C9FF36267}" destId="{C19BC3B8-B73E-44EE-9562-4EB1CE78ED15}" srcOrd="0" destOrd="0" parTransId="{544A15B1-9387-4F52-A5F5-CE910D3B7E2E}" sibTransId="{DD1AFFCF-F285-4C5B-BA31-CD190EED7828}"/>
    <dgm:cxn modelId="{ACD15440-B887-446B-A9B8-191A577722F5}" srcId="{0E936A2C-AFBC-4A1D-B9C1-7B5C9FF36267}" destId="{ED2BA032-56D0-49F4-BE3B-A3BCDD11343D}" srcOrd="1" destOrd="0" parTransId="{BBE01D4A-0B5F-48E2-8123-16BDB7D285E0}" sibTransId="{14F634BE-7E29-4FE5-A6C7-9813643196B6}"/>
    <dgm:cxn modelId="{C254AD35-C4AD-4CF4-A994-BCF9875DE88E}" type="presParOf" srcId="{F90B7AA1-2425-4B1C-8753-CEBE731C6654}" destId="{551CD310-5E25-4E7C-9FF1-7D971B12DEF2}" srcOrd="0" destOrd="0" presId="urn:microsoft.com/office/officeart/2005/8/layout/hChevron3"/>
    <dgm:cxn modelId="{0F36981A-CEAB-46A2-BF53-386FED6ED46E}" type="presParOf" srcId="{F90B7AA1-2425-4B1C-8753-CEBE731C6654}" destId="{4CB740CD-F996-40AF-9EC6-01035145C369}" srcOrd="1" destOrd="0" presId="urn:microsoft.com/office/officeart/2005/8/layout/hChevron3"/>
    <dgm:cxn modelId="{EA97CDB1-60F1-4796-BF57-6687F1E5DD35}" type="presParOf" srcId="{F90B7AA1-2425-4B1C-8753-CEBE731C6654}" destId="{56F58B28-FE84-470A-9156-DD364D8AF6A4}" srcOrd="2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48F14C7-71BA-4AE4-936C-D946D82B4D16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01D74B2-140E-48EE-9A44-08ACC656F923}">
      <dgm:prSet phldrT="[Text]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Diffusion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C3AC7D1-B444-40FA-ABB6-E6EEF2BC3F74}" type="parTrans" cxnId="{7E7527E9-75A8-486E-8991-23BBD974A434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D5F3370-BCAB-4105-B3D2-C248A0FB8A12}" type="sibTrans" cxnId="{7E7527E9-75A8-486E-8991-23BBD974A434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3C6CCBC-D95A-4731-9497-276AFCBA9C89}">
      <dgm:prSet phldrT="[Text]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Convection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7631EAC-23E4-410F-BB32-095940A4D978}" type="parTrans" cxnId="{17B7BFAD-3167-47A8-9BD1-00BCA140C976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44B0275-834B-4F5F-AA15-B3107B68ABB1}" type="sibTrans" cxnId="{17B7BFAD-3167-47A8-9BD1-00BCA140C976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68C2F8D-C6C5-41CB-BBC0-9EDC47D80101}">
      <dgm:prSet phldrT="[Text]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Adsorption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68C0F6F-4A98-44A6-811E-48364715DA85}" type="parTrans" cxnId="{8FC79CDB-226B-4A23-B504-3CC3B9536DCB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A0469E8-8BDD-4F9A-A983-94A37187ACD2}" type="sibTrans" cxnId="{8FC79CDB-226B-4A23-B504-3CC3B9536DCB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9F270D4-68BC-491F-9821-F57BBAF57C62}" type="pres">
      <dgm:prSet presAssocID="{548F14C7-71BA-4AE4-936C-D946D82B4D16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736A6C0A-8099-48BA-87D0-07A3D86419C0}" type="pres">
      <dgm:prSet presAssocID="{A01D74B2-140E-48EE-9A44-08ACC656F923}" presName="horFlow" presStyleCnt="0"/>
      <dgm:spPr/>
    </dgm:pt>
    <dgm:pt modelId="{5042842B-776E-45BE-9C91-E3474C4B039D}" type="pres">
      <dgm:prSet presAssocID="{A01D74B2-140E-48EE-9A44-08ACC656F923}" presName="bigChev" presStyleLbl="node1" presStyleIdx="0" presStyleCnt="3" custScaleX="202547"/>
      <dgm:spPr/>
      <dgm:t>
        <a:bodyPr/>
        <a:lstStyle/>
        <a:p>
          <a:endParaRPr lang="en-US"/>
        </a:p>
      </dgm:t>
    </dgm:pt>
    <dgm:pt modelId="{2D76EC52-0D24-4120-AFDB-58051518AC01}" type="pres">
      <dgm:prSet presAssocID="{A01D74B2-140E-48EE-9A44-08ACC656F923}" presName="vSp" presStyleCnt="0"/>
      <dgm:spPr/>
    </dgm:pt>
    <dgm:pt modelId="{A45FF152-4F60-453A-8FED-C9B5B3FFB6CF}" type="pres">
      <dgm:prSet presAssocID="{53C6CCBC-D95A-4731-9497-276AFCBA9C89}" presName="horFlow" presStyleCnt="0"/>
      <dgm:spPr/>
    </dgm:pt>
    <dgm:pt modelId="{AE9B2FBC-0236-4071-9FE6-2451EB5B41FF}" type="pres">
      <dgm:prSet presAssocID="{53C6CCBC-D95A-4731-9497-276AFCBA9C89}" presName="bigChev" presStyleLbl="node1" presStyleIdx="1" presStyleCnt="3" custScaleX="200977"/>
      <dgm:spPr/>
      <dgm:t>
        <a:bodyPr/>
        <a:lstStyle/>
        <a:p>
          <a:endParaRPr lang="en-US"/>
        </a:p>
      </dgm:t>
    </dgm:pt>
    <dgm:pt modelId="{2BE68360-2A46-4380-BAF2-1D557BACD969}" type="pres">
      <dgm:prSet presAssocID="{53C6CCBC-D95A-4731-9497-276AFCBA9C89}" presName="vSp" presStyleCnt="0"/>
      <dgm:spPr/>
    </dgm:pt>
    <dgm:pt modelId="{3D33EADA-2BF5-42C4-ADF3-39D3D583BC98}" type="pres">
      <dgm:prSet presAssocID="{568C2F8D-C6C5-41CB-BBC0-9EDC47D80101}" presName="horFlow" presStyleCnt="0"/>
      <dgm:spPr/>
    </dgm:pt>
    <dgm:pt modelId="{CDCED3D4-0758-45CB-B2F3-2C31CBD6F80D}" type="pres">
      <dgm:prSet presAssocID="{568C2F8D-C6C5-41CB-BBC0-9EDC47D80101}" presName="bigChev" presStyleLbl="node1" presStyleIdx="2" presStyleCnt="3" custScaleX="203735"/>
      <dgm:spPr/>
      <dgm:t>
        <a:bodyPr/>
        <a:lstStyle/>
        <a:p>
          <a:endParaRPr lang="en-US"/>
        </a:p>
      </dgm:t>
    </dgm:pt>
  </dgm:ptLst>
  <dgm:cxnLst>
    <dgm:cxn modelId="{7E7527E9-75A8-486E-8991-23BBD974A434}" srcId="{548F14C7-71BA-4AE4-936C-D946D82B4D16}" destId="{A01D74B2-140E-48EE-9A44-08ACC656F923}" srcOrd="0" destOrd="0" parTransId="{2C3AC7D1-B444-40FA-ABB6-E6EEF2BC3F74}" sibTransId="{6D5F3370-BCAB-4105-B3D2-C248A0FB8A12}"/>
    <dgm:cxn modelId="{E20FFF43-47A4-4939-8CA2-EB658A099C91}" type="presOf" srcId="{568C2F8D-C6C5-41CB-BBC0-9EDC47D80101}" destId="{CDCED3D4-0758-45CB-B2F3-2C31CBD6F80D}" srcOrd="0" destOrd="0" presId="urn:microsoft.com/office/officeart/2005/8/layout/lProcess3"/>
    <dgm:cxn modelId="{7B8D3C1B-A91A-4A4B-99BD-4BD528C6B1A6}" type="presOf" srcId="{53C6CCBC-D95A-4731-9497-276AFCBA9C89}" destId="{AE9B2FBC-0236-4071-9FE6-2451EB5B41FF}" srcOrd="0" destOrd="0" presId="urn:microsoft.com/office/officeart/2005/8/layout/lProcess3"/>
    <dgm:cxn modelId="{DEB869C0-81B4-492E-B7A1-6EF39344BDF6}" type="presOf" srcId="{A01D74B2-140E-48EE-9A44-08ACC656F923}" destId="{5042842B-776E-45BE-9C91-E3474C4B039D}" srcOrd="0" destOrd="0" presId="urn:microsoft.com/office/officeart/2005/8/layout/lProcess3"/>
    <dgm:cxn modelId="{8FC79CDB-226B-4A23-B504-3CC3B9536DCB}" srcId="{548F14C7-71BA-4AE4-936C-D946D82B4D16}" destId="{568C2F8D-C6C5-41CB-BBC0-9EDC47D80101}" srcOrd="2" destOrd="0" parTransId="{268C0F6F-4A98-44A6-811E-48364715DA85}" sibTransId="{AA0469E8-8BDD-4F9A-A983-94A37187ACD2}"/>
    <dgm:cxn modelId="{17B7BFAD-3167-47A8-9BD1-00BCA140C976}" srcId="{548F14C7-71BA-4AE4-936C-D946D82B4D16}" destId="{53C6CCBC-D95A-4731-9497-276AFCBA9C89}" srcOrd="1" destOrd="0" parTransId="{77631EAC-23E4-410F-BB32-095940A4D978}" sibTransId="{744B0275-834B-4F5F-AA15-B3107B68ABB1}"/>
    <dgm:cxn modelId="{11944748-FA5D-49A5-8FCF-B6BF9426DE43}" type="presOf" srcId="{548F14C7-71BA-4AE4-936C-D946D82B4D16}" destId="{E9F270D4-68BC-491F-9821-F57BBAF57C62}" srcOrd="0" destOrd="0" presId="urn:microsoft.com/office/officeart/2005/8/layout/lProcess3"/>
    <dgm:cxn modelId="{C4D8C6E5-71D3-4F78-9B11-BCC9F8B11C1C}" type="presParOf" srcId="{E9F270D4-68BC-491F-9821-F57BBAF57C62}" destId="{736A6C0A-8099-48BA-87D0-07A3D86419C0}" srcOrd="0" destOrd="0" presId="urn:microsoft.com/office/officeart/2005/8/layout/lProcess3"/>
    <dgm:cxn modelId="{60BD0A39-81C4-4391-A0EC-294FC3871E9D}" type="presParOf" srcId="{736A6C0A-8099-48BA-87D0-07A3D86419C0}" destId="{5042842B-776E-45BE-9C91-E3474C4B039D}" srcOrd="0" destOrd="0" presId="urn:microsoft.com/office/officeart/2005/8/layout/lProcess3"/>
    <dgm:cxn modelId="{81AF475B-9711-455A-98C9-50B0251974CF}" type="presParOf" srcId="{E9F270D4-68BC-491F-9821-F57BBAF57C62}" destId="{2D76EC52-0D24-4120-AFDB-58051518AC01}" srcOrd="1" destOrd="0" presId="urn:microsoft.com/office/officeart/2005/8/layout/lProcess3"/>
    <dgm:cxn modelId="{4D69AA18-F728-420B-B5D5-E8718427CC76}" type="presParOf" srcId="{E9F270D4-68BC-491F-9821-F57BBAF57C62}" destId="{A45FF152-4F60-453A-8FED-C9B5B3FFB6CF}" srcOrd="2" destOrd="0" presId="urn:microsoft.com/office/officeart/2005/8/layout/lProcess3"/>
    <dgm:cxn modelId="{07ACE1C8-630E-4CA5-BBA3-C2F5A299C5F2}" type="presParOf" srcId="{A45FF152-4F60-453A-8FED-C9B5B3FFB6CF}" destId="{AE9B2FBC-0236-4071-9FE6-2451EB5B41FF}" srcOrd="0" destOrd="0" presId="urn:microsoft.com/office/officeart/2005/8/layout/lProcess3"/>
    <dgm:cxn modelId="{D9CEF695-8B10-4840-A7F8-F80E19C3C221}" type="presParOf" srcId="{E9F270D4-68BC-491F-9821-F57BBAF57C62}" destId="{2BE68360-2A46-4380-BAF2-1D557BACD969}" srcOrd="3" destOrd="0" presId="urn:microsoft.com/office/officeart/2005/8/layout/lProcess3"/>
    <dgm:cxn modelId="{3A2E9CB1-BF32-4879-91A5-A5A7E050FD5D}" type="presParOf" srcId="{E9F270D4-68BC-491F-9821-F57BBAF57C62}" destId="{3D33EADA-2BF5-42C4-ADF3-39D3D583BC98}" srcOrd="4" destOrd="0" presId="urn:microsoft.com/office/officeart/2005/8/layout/lProcess3"/>
    <dgm:cxn modelId="{5F6C8A2D-09D5-46B8-9F48-47CECB386DDE}" type="presParOf" srcId="{3D33EADA-2BF5-42C4-ADF3-39D3D583BC98}" destId="{CDCED3D4-0758-45CB-B2F3-2C31CBD6F80D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1145AC3-B6BC-4EC2-9387-195375E43606}" type="doc">
      <dgm:prSet loTypeId="urn:microsoft.com/office/officeart/2005/8/layout/cycle4" loCatId="cycle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7506011-9131-4DC0-8F9A-30EC8145115B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rtl="0"/>
          <a:r>
            <a:rPr 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SCUF</a:t>
          </a:r>
          <a:endParaRPr lang="en-US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F1F6BF6-FADC-49E2-8CC3-7102ADC723CE}" type="parTrans" cxnId="{4A97F3AB-E2C4-4146-BC28-DBC5374CC82B}">
      <dgm:prSet/>
      <dgm:spPr/>
      <dgm:t>
        <a:bodyPr/>
        <a:lstStyle/>
        <a:p>
          <a:pPr rtl="0"/>
          <a:endParaRPr lang="en-US" sz="4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3458F2E-931D-4E93-A9D4-9875DAD4EB62}" type="sibTrans" cxnId="{4A97F3AB-E2C4-4146-BC28-DBC5374CC82B}">
      <dgm:prSet/>
      <dgm:spPr/>
      <dgm:t>
        <a:bodyPr/>
        <a:lstStyle/>
        <a:p>
          <a:pPr rtl="0"/>
          <a:endParaRPr lang="en-US" sz="4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6EB40C6-A705-4DD3-B4B6-5C1673D47D24}">
      <dgm:prSet phldrT="[Text]" custT="1"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0"/>
          <a:r>
            <a:rPr lang="en-US" sz="1600" b="1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Siow</a:t>
          </a:r>
          <a:r>
            <a:rPr lang="en-US" sz="16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Continuous Ultrafiltration</a:t>
          </a:r>
          <a:endParaRPr lang="en-US" sz="16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64D1D67-ADCA-4ACE-B88D-1C8425652DFC}" type="parTrans" cxnId="{39DDDCB0-5B93-4694-BDCA-5B790548E12F}">
      <dgm:prSet/>
      <dgm:spPr/>
      <dgm:t>
        <a:bodyPr/>
        <a:lstStyle/>
        <a:p>
          <a:pPr rtl="0"/>
          <a:endParaRPr lang="en-US" sz="4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4F6535D-5E08-4790-A5F3-808182E2A2F7}" type="sibTrans" cxnId="{39DDDCB0-5B93-4694-BDCA-5B790548E12F}">
      <dgm:prSet/>
      <dgm:spPr/>
      <dgm:t>
        <a:bodyPr/>
        <a:lstStyle/>
        <a:p>
          <a:pPr rtl="0"/>
          <a:endParaRPr lang="en-US" sz="4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A67A2DB-3679-4403-95F5-53BEF2D93D7B}">
      <dgm:prSet phldrT="[Text]" custT="1"/>
      <dgm:spPr>
        <a:solidFill>
          <a:schemeClr val="accent5">
            <a:lumMod val="50000"/>
          </a:schemeClr>
        </a:solidFill>
      </dgm:spPr>
      <dgm:t>
        <a:bodyPr/>
        <a:lstStyle/>
        <a:p>
          <a:pPr rtl="0"/>
          <a:r>
            <a: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CVVHD</a:t>
          </a:r>
          <a:endParaRPr lang="en-US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599B2E6-88FC-4709-9B05-9266B8978093}" type="parTrans" cxnId="{288EB0D0-E363-4EF1-9E71-5C7908769C23}">
      <dgm:prSet/>
      <dgm:spPr/>
      <dgm:t>
        <a:bodyPr/>
        <a:lstStyle/>
        <a:p>
          <a:pPr rtl="0"/>
          <a:endParaRPr lang="en-US" sz="4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153C020-1A94-4F6B-941A-6AAC0A41CFAD}" type="sibTrans" cxnId="{288EB0D0-E363-4EF1-9E71-5C7908769C23}">
      <dgm:prSet/>
      <dgm:spPr/>
      <dgm:t>
        <a:bodyPr/>
        <a:lstStyle/>
        <a:p>
          <a:pPr rtl="0"/>
          <a:endParaRPr lang="en-US" sz="4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7307E93-735B-4C92-AC10-DE07E253574D}">
      <dgm:prSet phldrT="[Text]" custT="1"/>
      <dgm:spPr>
        <a:solidFill>
          <a:schemeClr val="accent5">
            <a:lumMod val="50000"/>
            <a:alpha val="90000"/>
          </a:schemeClr>
        </a:solidFill>
      </dgm:spPr>
      <dgm:t>
        <a:bodyPr/>
        <a:lstStyle/>
        <a:p>
          <a:pPr rtl="0"/>
          <a:r>
            <a:rPr lang="en-US" sz="13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Continuous </a:t>
          </a:r>
          <a:r>
            <a:rPr lang="en-US" sz="1300" b="1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Veno</a:t>
          </a:r>
          <a:r>
            <a:rPr lang="en-US" sz="13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-Venous Hemodialysis</a:t>
          </a:r>
          <a:endParaRPr lang="en-US" sz="13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F987D23-979E-4862-97AA-708991DC2BB5}" type="parTrans" cxnId="{399B8180-B3A4-4346-89E7-C986E9268D1A}">
      <dgm:prSet/>
      <dgm:spPr/>
      <dgm:t>
        <a:bodyPr/>
        <a:lstStyle/>
        <a:p>
          <a:pPr rtl="0"/>
          <a:endParaRPr lang="en-US" sz="4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6E1A52A-8098-4AE7-8596-80A754AB8C93}" type="sibTrans" cxnId="{399B8180-B3A4-4346-89E7-C986E9268D1A}">
      <dgm:prSet/>
      <dgm:spPr/>
      <dgm:t>
        <a:bodyPr/>
        <a:lstStyle/>
        <a:p>
          <a:pPr rtl="0"/>
          <a:endParaRPr lang="en-US" sz="4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4D4439B-C028-4AF6-962F-E5E66D99B765}">
      <dgm:prSet phldrT="[Text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rtl="0"/>
          <a:r>
            <a: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CVVHDF</a:t>
          </a:r>
          <a:endParaRPr lang="en-US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516345C-A16F-47B8-9CC9-0FC8613A967D}" type="parTrans" cxnId="{8974C906-DB2F-42E4-82C0-9940ABC41718}">
      <dgm:prSet/>
      <dgm:spPr/>
      <dgm:t>
        <a:bodyPr/>
        <a:lstStyle/>
        <a:p>
          <a:pPr rtl="0"/>
          <a:endParaRPr lang="en-US" sz="4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B374B16-8AA8-4C63-8DB9-B9C8D40876F1}" type="sibTrans" cxnId="{8974C906-DB2F-42E4-82C0-9940ABC41718}">
      <dgm:prSet/>
      <dgm:spPr/>
      <dgm:t>
        <a:bodyPr/>
        <a:lstStyle/>
        <a:p>
          <a:pPr rtl="0"/>
          <a:endParaRPr lang="en-US" sz="4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6070F7E-5096-4BF1-8918-4D72E8E0A566}">
      <dgm:prSet phldrT="[Text]" custT="1"/>
      <dgm:spPr>
        <a:solidFill>
          <a:schemeClr val="accent5">
            <a:lumMod val="60000"/>
            <a:lumOff val="40000"/>
            <a:alpha val="90000"/>
          </a:schemeClr>
        </a:solidFill>
      </dgm:spPr>
      <dgm:t>
        <a:bodyPr/>
        <a:lstStyle/>
        <a:p>
          <a:pPr marL="57150" lvl="1" indent="0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1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Continuous </a:t>
          </a:r>
          <a:r>
            <a:rPr lang="en-US" sz="1100" b="1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Veno</a:t>
          </a:r>
          <a:r>
            <a:rPr lang="en-US" sz="11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-Venous </a:t>
          </a:r>
          <a:r>
            <a:rPr lang="en-US" sz="1100" b="1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Hemodiafiltiation</a:t>
          </a:r>
          <a:endParaRPr lang="en-US" sz="11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C0416B9-2EB4-4AEC-8245-18D2F44302CB}" type="parTrans" cxnId="{905B4B5A-D506-4C03-9D5A-FAF09A3C03FD}">
      <dgm:prSet/>
      <dgm:spPr/>
      <dgm:t>
        <a:bodyPr/>
        <a:lstStyle/>
        <a:p>
          <a:pPr rtl="0"/>
          <a:endParaRPr lang="en-US" sz="4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6478F0D-39B6-40A7-B0E7-1C03985F61F8}" type="sibTrans" cxnId="{905B4B5A-D506-4C03-9D5A-FAF09A3C03FD}">
      <dgm:prSet/>
      <dgm:spPr/>
      <dgm:t>
        <a:bodyPr/>
        <a:lstStyle/>
        <a:p>
          <a:pPr rtl="0"/>
          <a:endParaRPr lang="en-US" sz="4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4D1F2E2-2698-4026-9007-BC42D98AED13}">
      <dgm:prSet phldrT="[Text]" custT="1"/>
      <dgm:spPr>
        <a:solidFill>
          <a:srgbClr val="0070C0"/>
        </a:solidFill>
      </dgm:spPr>
      <dgm:t>
        <a:bodyPr/>
        <a:lstStyle/>
        <a:p>
          <a:pPr algn="l" rtl="0"/>
          <a:r>
            <a:rPr 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CVVH</a:t>
          </a:r>
          <a:endParaRPr lang="en-US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3BC12DD-8499-4CAC-970B-E205098B7B05}" type="parTrans" cxnId="{58FB2EAB-0973-419D-9377-01F2E8E55CE4}">
      <dgm:prSet/>
      <dgm:spPr/>
      <dgm:t>
        <a:bodyPr/>
        <a:lstStyle/>
        <a:p>
          <a:pPr rtl="0"/>
          <a:endParaRPr lang="en-US" sz="4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51BDD8B-0E70-4431-81CD-A1B56A786D87}" type="sibTrans" cxnId="{58FB2EAB-0973-419D-9377-01F2E8E55CE4}">
      <dgm:prSet/>
      <dgm:spPr/>
      <dgm:t>
        <a:bodyPr/>
        <a:lstStyle/>
        <a:p>
          <a:pPr rtl="0"/>
          <a:endParaRPr lang="en-US" sz="4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51185FC-5499-446F-9E5B-31F4BE7D33D8}">
      <dgm:prSet phldrT="[Text]" custT="1"/>
      <dgm:spPr>
        <a:solidFill>
          <a:srgbClr val="0070C0">
            <a:alpha val="90000"/>
          </a:srgbClr>
        </a:solidFill>
      </dgm:spPr>
      <dgm:t>
        <a:bodyPr/>
        <a:lstStyle/>
        <a:p>
          <a:pPr rtl="0"/>
          <a:r>
            <a:rPr lang="en-US" sz="12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Continuous </a:t>
          </a:r>
          <a:r>
            <a:rPr lang="en-US" sz="1200" b="1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Veno</a:t>
          </a:r>
          <a:r>
            <a:rPr lang="en-US" sz="12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-Venous Hemofiltration</a:t>
          </a:r>
          <a:endParaRPr lang="en-US" sz="12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1D4515D-2CD8-40CA-936D-AEAC2D4FA03D}" type="parTrans" cxnId="{CFE20BC4-D12B-4C2B-91F3-3DCE44CE0466}">
      <dgm:prSet/>
      <dgm:spPr/>
      <dgm:t>
        <a:bodyPr/>
        <a:lstStyle/>
        <a:p>
          <a:pPr rtl="0"/>
          <a:endParaRPr lang="en-US" sz="4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318510E-2CDD-406C-82F2-A1C429BFC555}" type="sibTrans" cxnId="{CFE20BC4-D12B-4C2B-91F3-3DCE44CE0466}">
      <dgm:prSet/>
      <dgm:spPr/>
      <dgm:t>
        <a:bodyPr/>
        <a:lstStyle/>
        <a:p>
          <a:pPr rtl="0"/>
          <a:endParaRPr lang="en-US" sz="4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D2726D4-86A4-448B-B49F-1D56F3D42A60}">
      <dgm:prSet phldrT="[Text]" custT="1"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0"/>
          <a:r>
            <a:rPr lang="en-US" sz="16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Primary goal</a:t>
          </a:r>
          <a:endParaRPr lang="en-US" sz="16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F11CF3C-DE13-4AEE-BFE0-2ACCAC8BA87B}" type="parTrans" cxnId="{A2748A65-FF29-444D-AF3A-97998245FB4F}">
      <dgm:prSet/>
      <dgm:spPr/>
      <dgm:t>
        <a:bodyPr/>
        <a:lstStyle/>
        <a:p>
          <a:endParaRPr lang="en-US" sz="4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A9C4175-2100-47F3-84A3-498A04439245}" type="sibTrans" cxnId="{A2748A65-FF29-444D-AF3A-97998245FB4F}">
      <dgm:prSet/>
      <dgm:spPr/>
      <dgm:t>
        <a:bodyPr/>
        <a:lstStyle/>
        <a:p>
          <a:endParaRPr lang="en-US" sz="4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8ED5F8A-0128-4E2A-85B7-A20D4E10889B}">
      <dgm:prSet phldrT="[Text]" custT="1"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0"/>
          <a:r>
            <a:rPr lang="en-US" sz="16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Remove patient fluid</a:t>
          </a:r>
          <a:endParaRPr lang="en-US" sz="16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727D856-F6F2-42E5-BD63-23389C6BE4C3}" type="parTrans" cxnId="{70BF8995-A898-4397-A734-26B5C9F18D1A}">
      <dgm:prSet/>
      <dgm:spPr/>
      <dgm:t>
        <a:bodyPr/>
        <a:lstStyle/>
        <a:p>
          <a:endParaRPr lang="en-US" sz="4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D4399CB-FDB2-4983-9E3C-75E03017603E}" type="sibTrans" cxnId="{70BF8995-A898-4397-A734-26B5C9F18D1A}">
      <dgm:prSet/>
      <dgm:spPr/>
      <dgm:t>
        <a:bodyPr/>
        <a:lstStyle/>
        <a:p>
          <a:endParaRPr lang="en-US" sz="4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8C6BA8B-9739-4EDB-8BBC-02CE0628211C}">
      <dgm:prSet phldrT="[Text]" custT="1"/>
      <dgm:spPr>
        <a:solidFill>
          <a:srgbClr val="0070C0">
            <a:alpha val="90000"/>
          </a:srgbClr>
        </a:solidFill>
      </dgm:spPr>
      <dgm:t>
        <a:bodyPr/>
        <a:lstStyle/>
        <a:p>
          <a:pPr rtl="0"/>
          <a:r>
            <a:rPr lang="en-US" sz="12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Primary goal</a:t>
          </a:r>
          <a:endParaRPr lang="en-US" sz="12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164661A-6F2C-4E6B-8CB4-151E82DE34CD}" type="parTrans" cxnId="{175D3701-491F-4508-A3A7-EBA70F37B6EE}">
      <dgm:prSet/>
      <dgm:spPr/>
      <dgm:t>
        <a:bodyPr/>
        <a:lstStyle/>
        <a:p>
          <a:endParaRPr lang="en-US" sz="4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26710AE-AA2E-41C8-9B68-CF0922307CFA}" type="sibTrans" cxnId="{175D3701-491F-4508-A3A7-EBA70F37B6EE}">
      <dgm:prSet/>
      <dgm:spPr/>
      <dgm:t>
        <a:bodyPr/>
        <a:lstStyle/>
        <a:p>
          <a:endParaRPr lang="en-US" sz="4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19CD080-5764-4FEB-9ACC-8FBF5560FE99}">
      <dgm:prSet phldrT="[Text]" custT="1"/>
      <dgm:spPr>
        <a:solidFill>
          <a:srgbClr val="0070C0">
            <a:alpha val="90000"/>
          </a:srgbClr>
        </a:solidFill>
      </dgm:spPr>
      <dgm:t>
        <a:bodyPr/>
        <a:lstStyle/>
        <a:p>
          <a:pPr rtl="0"/>
          <a:r>
            <a:rPr lang="en-US" sz="12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Achieve </a:t>
          </a:r>
          <a:r>
            <a:rPr lang="en-US" sz="1200" b="1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small,medium,and</a:t>
          </a:r>
          <a:r>
            <a:rPr lang="en-US" sz="12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large molecule clearance</a:t>
          </a:r>
          <a:endParaRPr lang="en-US" sz="12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D73A3E6-6CFD-42E7-B745-62EC91C9C281}" type="parTrans" cxnId="{0AB5D533-6F4D-4855-8225-C052E48C4E7C}">
      <dgm:prSet/>
      <dgm:spPr/>
      <dgm:t>
        <a:bodyPr/>
        <a:lstStyle/>
        <a:p>
          <a:endParaRPr lang="en-US" sz="4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296A89A-1503-443E-9CE1-BE37558EC626}" type="sibTrans" cxnId="{0AB5D533-6F4D-4855-8225-C052E48C4E7C}">
      <dgm:prSet/>
      <dgm:spPr/>
      <dgm:t>
        <a:bodyPr/>
        <a:lstStyle/>
        <a:p>
          <a:endParaRPr lang="en-US" sz="4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585C190-2E83-4921-92AB-721FB7F1BAB4}">
      <dgm:prSet phldrT="[Text]" custT="1"/>
      <dgm:spPr>
        <a:solidFill>
          <a:srgbClr val="0070C0">
            <a:alpha val="90000"/>
          </a:srgbClr>
        </a:solidFill>
      </dgm:spPr>
      <dgm:t>
        <a:bodyPr/>
        <a:lstStyle/>
        <a:p>
          <a:pPr rtl="0"/>
          <a:r>
            <a:rPr lang="en-US" sz="12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Remove patient fluid</a:t>
          </a:r>
          <a:endParaRPr lang="en-US" sz="12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32D26DD-50B6-404C-88A8-3393C06BB9B3}" type="parTrans" cxnId="{2B647A02-FD70-401F-8FDE-E36F4F1613BF}">
      <dgm:prSet/>
      <dgm:spPr/>
      <dgm:t>
        <a:bodyPr/>
        <a:lstStyle/>
        <a:p>
          <a:endParaRPr lang="en-US" sz="4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26D6DD3-8CD3-4195-99EB-80C07E9660C7}" type="sibTrans" cxnId="{2B647A02-FD70-401F-8FDE-E36F4F1613BF}">
      <dgm:prSet/>
      <dgm:spPr/>
      <dgm:t>
        <a:bodyPr/>
        <a:lstStyle/>
        <a:p>
          <a:endParaRPr lang="en-US" sz="4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923876E-7AA3-437A-8273-AB3037796F3E}">
      <dgm:prSet phldrT="[Text]" custT="1"/>
      <dgm:spPr>
        <a:solidFill>
          <a:schemeClr val="accent5">
            <a:lumMod val="50000"/>
            <a:alpha val="90000"/>
          </a:schemeClr>
        </a:solidFill>
      </dgm:spPr>
      <dgm:t>
        <a:bodyPr/>
        <a:lstStyle/>
        <a:p>
          <a:pPr rtl="0"/>
          <a:r>
            <a:rPr lang="en-US" sz="13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Primary goal</a:t>
          </a:r>
          <a:endParaRPr lang="en-US" sz="13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30E458B-3AD0-4BC6-A718-4E599B89527B}" type="parTrans" cxnId="{BE3CD03C-2A38-48FC-B401-51E25101BB18}">
      <dgm:prSet/>
      <dgm:spPr/>
      <dgm:t>
        <a:bodyPr/>
        <a:lstStyle/>
        <a:p>
          <a:endParaRPr lang="en-US" sz="4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1BC555B-A6DC-4921-A1D7-E26EE37602C0}" type="sibTrans" cxnId="{BE3CD03C-2A38-48FC-B401-51E25101BB18}">
      <dgm:prSet/>
      <dgm:spPr/>
      <dgm:t>
        <a:bodyPr/>
        <a:lstStyle/>
        <a:p>
          <a:endParaRPr lang="en-US" sz="4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83119B9-49D0-470C-A423-87AD57B3CB6D}">
      <dgm:prSet phldrT="[Text]" custT="1"/>
      <dgm:spPr>
        <a:solidFill>
          <a:schemeClr val="accent5">
            <a:lumMod val="50000"/>
            <a:alpha val="90000"/>
          </a:schemeClr>
        </a:solidFill>
      </dgm:spPr>
      <dgm:t>
        <a:bodyPr/>
        <a:lstStyle/>
        <a:p>
          <a:pPr rtl="0"/>
          <a:r>
            <a:rPr lang="en-US" sz="13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Achieve small molecule clearance, remove patient fluid</a:t>
          </a:r>
          <a:endParaRPr lang="en-US" sz="13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9987EF5-81FC-4FF1-8D1A-244109DD0DF9}" type="parTrans" cxnId="{819D8293-C969-491D-A384-27A26E3095D5}">
      <dgm:prSet/>
      <dgm:spPr/>
      <dgm:t>
        <a:bodyPr/>
        <a:lstStyle/>
        <a:p>
          <a:endParaRPr lang="en-US" sz="4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F3A2E7-EE53-4DF6-85D5-2011087CC90D}" type="sibTrans" cxnId="{819D8293-C969-491D-A384-27A26E3095D5}">
      <dgm:prSet/>
      <dgm:spPr/>
      <dgm:t>
        <a:bodyPr/>
        <a:lstStyle/>
        <a:p>
          <a:endParaRPr lang="en-US" sz="4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1BC3FE6-6656-46B4-B4AD-9A207A37D722}">
      <dgm:prSet custT="1"/>
      <dgm:spPr>
        <a:solidFill>
          <a:schemeClr val="accent5">
            <a:lumMod val="60000"/>
            <a:lumOff val="40000"/>
            <a:alpha val="90000"/>
          </a:schemeClr>
        </a:solidFill>
      </dgm:spPr>
      <dgm:t>
        <a:bodyPr/>
        <a:lstStyle/>
        <a:p>
          <a:pPr marL="0" marR="0" lvl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1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Primary goal</a:t>
          </a:r>
        </a:p>
        <a:p>
          <a:pPr marL="57150" lvl="1" indent="0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1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Achieve </a:t>
          </a:r>
          <a:r>
            <a:rPr lang="en-US" sz="1100" b="1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small,medium,and</a:t>
          </a:r>
          <a:r>
            <a:rPr lang="en-US" sz="11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large molecule clearance</a:t>
          </a:r>
          <a:endParaRPr lang="en-US" sz="11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665810-903D-4637-939E-ABE0D19296B2}" type="sibTrans" cxnId="{F99B3AF5-CAEC-4E87-B5FE-7C95AB33C7BB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5B82111-2620-46FD-BE15-431EC332DBB4}" type="parTrans" cxnId="{F99B3AF5-CAEC-4E87-B5FE-7C95AB33C7BB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5C2544B-705A-4100-87BA-E153E2BE4B96}">
      <dgm:prSet custT="1"/>
      <dgm:spPr>
        <a:solidFill>
          <a:schemeClr val="accent5">
            <a:lumMod val="60000"/>
            <a:lumOff val="40000"/>
            <a:alpha val="90000"/>
          </a:schemeClr>
        </a:solidFill>
      </dgm:spPr>
      <dgm:t>
        <a:bodyPr/>
        <a:lstStyle/>
        <a:p>
          <a:pPr marL="57150" lvl="1" indent="0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1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Remove patient fluid</a:t>
          </a:r>
          <a:endParaRPr lang="en-US" sz="11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58C4FE-7BFD-47F3-96A3-125EA780D1BD}" type="sibTrans" cxnId="{413CB468-4957-4051-934B-33F847A4B1D6}">
      <dgm:prSet/>
      <dgm:spPr/>
      <dgm:t>
        <a:bodyPr/>
        <a:lstStyle/>
        <a:p>
          <a:endParaRPr lang="en-US" sz="4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2C6EDEE-9B3D-4315-A587-629C7CCFD1AA}" type="parTrans" cxnId="{413CB468-4957-4051-934B-33F847A4B1D6}">
      <dgm:prSet/>
      <dgm:spPr/>
      <dgm:t>
        <a:bodyPr/>
        <a:lstStyle/>
        <a:p>
          <a:endParaRPr lang="en-US" sz="4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0EC2756-1BA1-4132-9C09-09DDF64183F1}">
      <dgm:prSet phldrT="[Text]" custT="1"/>
      <dgm:spPr>
        <a:solidFill>
          <a:schemeClr val="accent5">
            <a:lumMod val="60000"/>
            <a:lumOff val="40000"/>
            <a:alpha val="90000"/>
          </a:schemeClr>
        </a:solidFill>
      </dgm:spPr>
      <dgm:t>
        <a:bodyPr/>
        <a:lstStyle/>
        <a:p>
          <a:pPr marL="57150" lvl="1" indent="0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en-US" sz="11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56364A3-B362-4CF8-95B8-B5373EE034C2}" type="sibTrans" cxnId="{56B88FB9-247E-4B08-9963-28577E58A67C}">
      <dgm:prSet/>
      <dgm:spPr/>
      <dgm:t>
        <a:bodyPr/>
        <a:lstStyle/>
        <a:p>
          <a:endParaRPr lang="en-US" sz="4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0307518-5B7F-4EFC-8725-EE739EBDA93B}" type="parTrans" cxnId="{56B88FB9-247E-4B08-9963-28577E58A67C}">
      <dgm:prSet/>
      <dgm:spPr/>
      <dgm:t>
        <a:bodyPr/>
        <a:lstStyle/>
        <a:p>
          <a:endParaRPr lang="en-US" sz="4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2ACCCD-CCB2-42A3-9A77-BB8DF7D4E49E}">
      <dgm:prSet phldrT="[Text]" custT="1"/>
      <dgm:spPr>
        <a:solidFill>
          <a:schemeClr val="accent5">
            <a:lumMod val="60000"/>
            <a:lumOff val="40000"/>
            <a:alpha val="90000"/>
          </a:schemeClr>
        </a:solidFill>
      </dgm:spPr>
      <dgm:t>
        <a:bodyPr/>
        <a:lstStyle/>
        <a:p>
          <a:pPr marL="57150" lvl="1" indent="0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en-US" sz="11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C7FCFF2-73AC-4833-ABF1-A18C75403FB7}" type="sibTrans" cxnId="{6955724F-2C8E-40AC-9F8D-54AC3EBDD361}">
      <dgm:prSet/>
      <dgm:spPr/>
      <dgm:t>
        <a:bodyPr/>
        <a:lstStyle/>
        <a:p>
          <a:endParaRPr lang="en-US" sz="4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EC7E9A7-3782-4E54-8503-C9F931BDD967}" type="parTrans" cxnId="{6955724F-2C8E-40AC-9F8D-54AC3EBDD361}">
      <dgm:prSet/>
      <dgm:spPr/>
      <dgm:t>
        <a:bodyPr/>
        <a:lstStyle/>
        <a:p>
          <a:endParaRPr lang="en-US" sz="4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12B7DFF-E3FF-4DA8-A193-486F3B06FC72}">
      <dgm:prSet phldrT="[Text]" custT="1"/>
      <dgm:spPr>
        <a:solidFill>
          <a:schemeClr val="accent5">
            <a:lumMod val="60000"/>
            <a:lumOff val="40000"/>
            <a:alpha val="90000"/>
          </a:schemeClr>
        </a:solidFill>
      </dgm:spPr>
      <dgm:t>
        <a:bodyPr/>
        <a:lstStyle/>
        <a:p>
          <a:pPr marL="57150" lvl="1" indent="0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en-US" sz="11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6AFDC6D-473A-4BB8-8EAF-9BFFF4213469}" type="sibTrans" cxnId="{683B7029-9D04-4ED1-A5E9-FF22C82D1F67}">
      <dgm:prSet/>
      <dgm:spPr/>
      <dgm:t>
        <a:bodyPr/>
        <a:lstStyle/>
        <a:p>
          <a:endParaRPr lang="en-US" sz="4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A7BB700-A745-4B73-BDB9-E9287A7122D1}" type="parTrans" cxnId="{683B7029-9D04-4ED1-A5E9-FF22C82D1F67}">
      <dgm:prSet/>
      <dgm:spPr/>
      <dgm:t>
        <a:bodyPr/>
        <a:lstStyle/>
        <a:p>
          <a:endParaRPr lang="en-US" sz="4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5FA4D18-B878-499A-92DB-D5872D0C1EF0}">
      <dgm:prSet phldrT="[Text]" custT="1"/>
      <dgm:spPr>
        <a:solidFill>
          <a:schemeClr val="accent5">
            <a:lumMod val="60000"/>
            <a:lumOff val="40000"/>
            <a:alpha val="90000"/>
          </a:schemeClr>
        </a:solidFill>
      </dgm:spPr>
      <dgm:t>
        <a:bodyPr/>
        <a:lstStyle/>
        <a:p>
          <a:pPr marL="57150" lvl="1" indent="0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en-US" sz="11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F9AC378-8781-44B2-B950-BE659822A137}" type="sibTrans" cxnId="{577FA44A-A109-46BB-A927-35FBB9437049}">
      <dgm:prSet/>
      <dgm:spPr/>
      <dgm:t>
        <a:bodyPr/>
        <a:lstStyle/>
        <a:p>
          <a:endParaRPr lang="en-US" sz="4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409DE7C-815E-4D1D-934B-970F1EA4383A}" type="parTrans" cxnId="{577FA44A-A109-46BB-A927-35FBB9437049}">
      <dgm:prSet/>
      <dgm:spPr/>
      <dgm:t>
        <a:bodyPr/>
        <a:lstStyle/>
        <a:p>
          <a:endParaRPr lang="en-US" sz="4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5CD1B2E-850E-47B7-B099-21E4ADBB11D5}" type="pres">
      <dgm:prSet presAssocID="{D1145AC3-B6BC-4EC2-9387-195375E43606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5FA6E3B-65F2-4554-890E-FDBC62ACDD43}" type="pres">
      <dgm:prSet presAssocID="{D1145AC3-B6BC-4EC2-9387-195375E43606}" presName="children" presStyleCnt="0"/>
      <dgm:spPr/>
      <dgm:t>
        <a:bodyPr/>
        <a:lstStyle/>
        <a:p>
          <a:endParaRPr lang="en-US"/>
        </a:p>
      </dgm:t>
    </dgm:pt>
    <dgm:pt modelId="{FF922B4C-1264-44E4-916C-395046B0BE98}" type="pres">
      <dgm:prSet presAssocID="{D1145AC3-B6BC-4EC2-9387-195375E43606}" presName="child1group" presStyleCnt="0"/>
      <dgm:spPr/>
      <dgm:t>
        <a:bodyPr/>
        <a:lstStyle/>
        <a:p>
          <a:endParaRPr lang="en-US"/>
        </a:p>
      </dgm:t>
    </dgm:pt>
    <dgm:pt modelId="{C6BED5E8-58AF-484B-95A8-8ACED1EE2F0E}" type="pres">
      <dgm:prSet presAssocID="{D1145AC3-B6BC-4EC2-9387-195375E43606}" presName="child1" presStyleLbl="bgAcc1" presStyleIdx="0" presStyleCnt="4"/>
      <dgm:spPr/>
      <dgm:t>
        <a:bodyPr/>
        <a:lstStyle/>
        <a:p>
          <a:endParaRPr lang="en-US"/>
        </a:p>
      </dgm:t>
    </dgm:pt>
    <dgm:pt modelId="{5FC7B4C6-C3E9-4894-A7FE-092A336CAA87}" type="pres">
      <dgm:prSet presAssocID="{D1145AC3-B6BC-4EC2-9387-195375E43606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956894-5928-43DF-AF5A-A8409762E663}" type="pres">
      <dgm:prSet presAssocID="{D1145AC3-B6BC-4EC2-9387-195375E43606}" presName="child2group" presStyleCnt="0"/>
      <dgm:spPr/>
      <dgm:t>
        <a:bodyPr/>
        <a:lstStyle/>
        <a:p>
          <a:endParaRPr lang="en-US"/>
        </a:p>
      </dgm:t>
    </dgm:pt>
    <dgm:pt modelId="{6C3646FD-A77C-4CCB-8455-A29702A29250}" type="pres">
      <dgm:prSet presAssocID="{D1145AC3-B6BC-4EC2-9387-195375E43606}" presName="child2" presStyleLbl="bgAcc1" presStyleIdx="1" presStyleCnt="4" custLinFactNeighborX="5866" custLinFactNeighborY="-533"/>
      <dgm:spPr/>
      <dgm:t>
        <a:bodyPr/>
        <a:lstStyle/>
        <a:p>
          <a:endParaRPr lang="en-US"/>
        </a:p>
      </dgm:t>
    </dgm:pt>
    <dgm:pt modelId="{10F21F28-F9A4-487C-AF26-5B4AC96FFEFF}" type="pres">
      <dgm:prSet presAssocID="{D1145AC3-B6BC-4EC2-9387-195375E43606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078ADC4-220E-435D-BDC5-AF708D186594}" type="pres">
      <dgm:prSet presAssocID="{D1145AC3-B6BC-4EC2-9387-195375E43606}" presName="child3group" presStyleCnt="0"/>
      <dgm:spPr/>
      <dgm:t>
        <a:bodyPr/>
        <a:lstStyle/>
        <a:p>
          <a:endParaRPr lang="en-US"/>
        </a:p>
      </dgm:t>
    </dgm:pt>
    <dgm:pt modelId="{35E66005-F101-4C21-8B53-741F7E9BD068}" type="pres">
      <dgm:prSet presAssocID="{D1145AC3-B6BC-4EC2-9387-195375E43606}" presName="child3" presStyleLbl="bgAcc1" presStyleIdx="2" presStyleCnt="4" custLinFactNeighborX="11616" custLinFactNeighborY="-24349"/>
      <dgm:spPr/>
      <dgm:t>
        <a:bodyPr/>
        <a:lstStyle/>
        <a:p>
          <a:endParaRPr lang="en-US"/>
        </a:p>
      </dgm:t>
    </dgm:pt>
    <dgm:pt modelId="{972A452F-E29B-4ADB-A3AD-1264AFF2DB29}" type="pres">
      <dgm:prSet presAssocID="{D1145AC3-B6BC-4EC2-9387-195375E43606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640B5B-49EB-4ECF-BFE1-A2F7B004633E}" type="pres">
      <dgm:prSet presAssocID="{D1145AC3-B6BC-4EC2-9387-195375E43606}" presName="child4group" presStyleCnt="0"/>
      <dgm:spPr/>
      <dgm:t>
        <a:bodyPr/>
        <a:lstStyle/>
        <a:p>
          <a:endParaRPr lang="en-US"/>
        </a:p>
      </dgm:t>
    </dgm:pt>
    <dgm:pt modelId="{A5F7960A-5037-47D1-BB7C-ACC77790CFF9}" type="pres">
      <dgm:prSet presAssocID="{D1145AC3-B6BC-4EC2-9387-195375E43606}" presName="child4" presStyleLbl="bgAcc1" presStyleIdx="3" presStyleCnt="4" custLinFactNeighborX="-3680" custLinFactNeighborY="-27102"/>
      <dgm:spPr/>
      <dgm:t>
        <a:bodyPr/>
        <a:lstStyle/>
        <a:p>
          <a:endParaRPr lang="en-US"/>
        </a:p>
      </dgm:t>
    </dgm:pt>
    <dgm:pt modelId="{B0262D4E-2DBB-401B-93FE-34A9E79248C4}" type="pres">
      <dgm:prSet presAssocID="{D1145AC3-B6BC-4EC2-9387-195375E43606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90AE6F-EDDA-4E20-BF65-D4716FEF9516}" type="pres">
      <dgm:prSet presAssocID="{D1145AC3-B6BC-4EC2-9387-195375E43606}" presName="childPlaceholder" presStyleCnt="0"/>
      <dgm:spPr/>
      <dgm:t>
        <a:bodyPr/>
        <a:lstStyle/>
        <a:p>
          <a:endParaRPr lang="en-US"/>
        </a:p>
      </dgm:t>
    </dgm:pt>
    <dgm:pt modelId="{FA35A737-27F3-4E10-94EF-77F40220C6C3}" type="pres">
      <dgm:prSet presAssocID="{D1145AC3-B6BC-4EC2-9387-195375E43606}" presName="circle" presStyleCnt="0"/>
      <dgm:spPr/>
      <dgm:t>
        <a:bodyPr/>
        <a:lstStyle/>
        <a:p>
          <a:endParaRPr lang="en-US"/>
        </a:p>
      </dgm:t>
    </dgm:pt>
    <dgm:pt modelId="{2972A036-8B4D-4D74-A2F2-5041C1EA3E4E}" type="pres">
      <dgm:prSet presAssocID="{D1145AC3-B6BC-4EC2-9387-195375E43606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C2D5B5-95CC-4F12-8A18-11B14338D83C}" type="pres">
      <dgm:prSet presAssocID="{D1145AC3-B6BC-4EC2-9387-195375E43606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04428C-4994-4759-A961-81243C9F6792}" type="pres">
      <dgm:prSet presAssocID="{D1145AC3-B6BC-4EC2-9387-195375E43606}" presName="quadrant3" presStyleLbl="node1" presStyleIdx="2" presStyleCnt="4" custLinFactNeighborX="-1533" custLinFactNeighborY="-2309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16C4D95-C559-42DA-82F9-9BDAAB6F6A7B}" type="pres">
      <dgm:prSet presAssocID="{D1145AC3-B6BC-4EC2-9387-195375E43606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CAB4DC-18F8-4E29-857E-3D0391158B94}" type="pres">
      <dgm:prSet presAssocID="{D1145AC3-B6BC-4EC2-9387-195375E43606}" presName="quadrantPlaceholder" presStyleCnt="0"/>
      <dgm:spPr/>
      <dgm:t>
        <a:bodyPr/>
        <a:lstStyle/>
        <a:p>
          <a:endParaRPr lang="en-US"/>
        </a:p>
      </dgm:t>
    </dgm:pt>
    <dgm:pt modelId="{AE5232A9-AA00-45CF-BAD6-CB5390A706CD}" type="pres">
      <dgm:prSet presAssocID="{D1145AC3-B6BC-4EC2-9387-195375E43606}" presName="center1" presStyleLbl="fgShp" presStyleIdx="0" presStyleCnt="2"/>
      <dgm:spPr/>
      <dgm:t>
        <a:bodyPr/>
        <a:lstStyle/>
        <a:p>
          <a:endParaRPr lang="en-US"/>
        </a:p>
      </dgm:t>
    </dgm:pt>
    <dgm:pt modelId="{29464A2E-2ABE-406D-A13C-DA8CEA11E1D4}" type="pres">
      <dgm:prSet presAssocID="{D1145AC3-B6BC-4EC2-9387-195375E43606}" presName="center2" presStyleLbl="fgShp" presStyleIdx="1" presStyleCnt="2"/>
      <dgm:spPr/>
      <dgm:t>
        <a:bodyPr/>
        <a:lstStyle/>
        <a:p>
          <a:endParaRPr lang="en-US"/>
        </a:p>
      </dgm:t>
    </dgm:pt>
  </dgm:ptLst>
  <dgm:cxnLst>
    <dgm:cxn modelId="{2603E99E-AB91-4231-8CCF-50AED24FE674}" type="presOf" srcId="{78C6BA8B-9739-4EDB-8BBC-02CE0628211C}" destId="{B0262D4E-2DBB-401B-93FE-34A9E79248C4}" srcOrd="1" destOrd="1" presId="urn:microsoft.com/office/officeart/2005/8/layout/cycle4"/>
    <dgm:cxn modelId="{C0ED6DE2-317E-4AFB-8CA0-FCA1F2CA4175}" type="presOf" srcId="{212B7DFF-E3FF-4DA8-A193-486F3B06FC72}" destId="{35E66005-F101-4C21-8B53-741F7E9BD068}" srcOrd="0" destOrd="5" presId="urn:microsoft.com/office/officeart/2005/8/layout/cycle4"/>
    <dgm:cxn modelId="{5A7C047F-A61F-4627-8E94-1F89380F2055}" type="presOf" srcId="{F5FA4D18-B878-499A-92DB-D5872D0C1EF0}" destId="{972A452F-E29B-4ADB-A3AD-1264AFF2DB29}" srcOrd="1" destOrd="6" presId="urn:microsoft.com/office/officeart/2005/8/layout/cycle4"/>
    <dgm:cxn modelId="{B447AF58-455D-436F-991B-C7DE567EBB33}" type="presOf" srcId="{C02ACCCD-CCB2-42A3-9A77-BB8DF7D4E49E}" destId="{35E66005-F101-4C21-8B53-741F7E9BD068}" srcOrd="0" destOrd="4" presId="urn:microsoft.com/office/officeart/2005/8/layout/cycle4"/>
    <dgm:cxn modelId="{D98D8F7C-4E90-4582-A2CF-781DADAD82C9}" type="presOf" srcId="{D8ED5F8A-0128-4E2A-85B7-A20D4E10889B}" destId="{5FC7B4C6-C3E9-4894-A7FE-092A336CAA87}" srcOrd="1" destOrd="2" presId="urn:microsoft.com/office/officeart/2005/8/layout/cycle4"/>
    <dgm:cxn modelId="{70BF8995-A898-4397-A734-26B5C9F18D1A}" srcId="{67506011-9131-4DC0-8F9A-30EC8145115B}" destId="{D8ED5F8A-0128-4E2A-85B7-A20D4E10889B}" srcOrd="2" destOrd="0" parTransId="{1727D856-F6F2-42E5-BD63-23389C6BE4C3}" sibTransId="{2D4399CB-FDB2-4983-9E3C-75E03017603E}"/>
    <dgm:cxn modelId="{5C4004A9-6CC9-40C5-A2A1-0E0946A6D7EF}" type="presOf" srcId="{55C2544B-705A-4100-87BA-E153E2BE4B96}" destId="{35E66005-F101-4C21-8B53-741F7E9BD068}" srcOrd="0" destOrd="2" presId="urn:microsoft.com/office/officeart/2005/8/layout/cycle4"/>
    <dgm:cxn modelId="{CFE20BC4-D12B-4C2B-91F3-3DCE44CE0466}" srcId="{64D1F2E2-2698-4026-9007-BC42D98AED13}" destId="{551185FC-5499-446F-9E5B-31F4BE7D33D8}" srcOrd="0" destOrd="0" parTransId="{11D4515D-2CD8-40CA-936D-AEAC2D4FA03D}" sibTransId="{7318510E-2CDD-406C-82F2-A1C429BFC555}"/>
    <dgm:cxn modelId="{A2748A65-FF29-444D-AF3A-97998245FB4F}" srcId="{67506011-9131-4DC0-8F9A-30EC8145115B}" destId="{6D2726D4-86A4-448B-B49F-1D56F3D42A60}" srcOrd="1" destOrd="0" parTransId="{CF11CF3C-DE13-4AEE-BFE0-2ACCAC8BA87B}" sibTransId="{9A9C4175-2100-47F3-84A3-498A04439245}"/>
    <dgm:cxn modelId="{0AB5D533-6F4D-4855-8225-C052E48C4E7C}" srcId="{64D1F2E2-2698-4026-9007-BC42D98AED13}" destId="{419CD080-5764-4FEB-9ACC-8FBF5560FE99}" srcOrd="2" destOrd="0" parTransId="{0D73A3E6-6CFD-42E7-B745-62EC91C9C281}" sibTransId="{0296A89A-1503-443E-9CE1-BE37558EC626}"/>
    <dgm:cxn modelId="{2B647A02-FD70-401F-8FDE-E36F4F1613BF}" srcId="{64D1F2E2-2698-4026-9007-BC42D98AED13}" destId="{D585C190-2E83-4921-92AB-721FB7F1BAB4}" srcOrd="3" destOrd="0" parTransId="{232D26DD-50B6-404C-88A8-3393C06BB9B3}" sibTransId="{426D6DD3-8CD3-4195-99EB-80C07E9660C7}"/>
    <dgm:cxn modelId="{CCE5E724-6DDB-4BEF-8EF4-1D63AF32D573}" type="presOf" srcId="{6D2726D4-86A4-448B-B49F-1D56F3D42A60}" destId="{5FC7B4C6-C3E9-4894-A7FE-092A336CAA87}" srcOrd="1" destOrd="1" presId="urn:microsoft.com/office/officeart/2005/8/layout/cycle4"/>
    <dgm:cxn modelId="{C3C9FF19-CF35-41C0-BE52-C529D599DFA1}" type="presOf" srcId="{06070F7E-5096-4BF1-8918-4D72E8E0A566}" destId="{35E66005-F101-4C21-8B53-741F7E9BD068}" srcOrd="0" destOrd="0" presId="urn:microsoft.com/office/officeart/2005/8/layout/cycle4"/>
    <dgm:cxn modelId="{B3EF3685-3419-4559-A8E2-17A14B162751}" type="presOf" srcId="{9A67A2DB-3679-4403-95F5-53BEF2D93D7B}" destId="{4EC2D5B5-95CC-4F12-8A18-11B14338D83C}" srcOrd="0" destOrd="0" presId="urn:microsoft.com/office/officeart/2005/8/layout/cycle4"/>
    <dgm:cxn modelId="{4AD7309B-5929-4BB5-9617-097BF05173B2}" type="presOf" srcId="{37307E93-735B-4C92-AC10-DE07E253574D}" destId="{10F21F28-F9A4-487C-AF26-5B4AC96FFEFF}" srcOrd="1" destOrd="0" presId="urn:microsoft.com/office/officeart/2005/8/layout/cycle4"/>
    <dgm:cxn modelId="{927CCEDE-31E5-49C1-BA24-6FB595045A60}" type="presOf" srcId="{419CD080-5764-4FEB-9ACC-8FBF5560FE99}" destId="{B0262D4E-2DBB-401B-93FE-34A9E79248C4}" srcOrd="1" destOrd="2" presId="urn:microsoft.com/office/officeart/2005/8/layout/cycle4"/>
    <dgm:cxn modelId="{6E2E4A41-824D-497E-98B1-F9D36CA88EC6}" type="presOf" srcId="{C02ACCCD-CCB2-42A3-9A77-BB8DF7D4E49E}" destId="{972A452F-E29B-4ADB-A3AD-1264AFF2DB29}" srcOrd="1" destOrd="4" presId="urn:microsoft.com/office/officeart/2005/8/layout/cycle4"/>
    <dgm:cxn modelId="{175D3701-491F-4508-A3A7-EBA70F37B6EE}" srcId="{64D1F2E2-2698-4026-9007-BC42D98AED13}" destId="{78C6BA8B-9739-4EDB-8BBC-02CE0628211C}" srcOrd="1" destOrd="0" parTransId="{C164661A-6F2C-4E6B-8CB4-151E82DE34CD}" sibTransId="{426710AE-AA2E-41C8-9B68-CF0922307CFA}"/>
    <dgm:cxn modelId="{994849BA-59F2-42A4-A16A-3CDF4A4C3536}" type="presOf" srcId="{B923876E-7AA3-437A-8273-AB3037796F3E}" destId="{6C3646FD-A77C-4CCB-8455-A29702A29250}" srcOrd="0" destOrd="1" presId="urn:microsoft.com/office/officeart/2005/8/layout/cycle4"/>
    <dgm:cxn modelId="{BAEFDAE7-2D5F-452B-8892-13C699EA7B5F}" type="presOf" srcId="{00EC2756-1BA1-4132-9C09-09DDF64183F1}" destId="{972A452F-E29B-4ADB-A3AD-1264AFF2DB29}" srcOrd="1" destOrd="3" presId="urn:microsoft.com/office/officeart/2005/8/layout/cycle4"/>
    <dgm:cxn modelId="{977918DC-5579-48B6-874C-4134918159A4}" type="presOf" srcId="{212B7DFF-E3FF-4DA8-A193-486F3B06FC72}" destId="{972A452F-E29B-4ADB-A3AD-1264AFF2DB29}" srcOrd="1" destOrd="5" presId="urn:microsoft.com/office/officeart/2005/8/layout/cycle4"/>
    <dgm:cxn modelId="{2EA308E1-53D2-4144-A074-7EE2304DE425}" type="presOf" srcId="{B923876E-7AA3-437A-8273-AB3037796F3E}" destId="{10F21F28-F9A4-487C-AF26-5B4AC96FFEFF}" srcOrd="1" destOrd="1" presId="urn:microsoft.com/office/officeart/2005/8/layout/cycle4"/>
    <dgm:cxn modelId="{1EAFCE0F-748A-4F2B-BA60-F0343F38C298}" type="presOf" srcId="{64D1F2E2-2698-4026-9007-BC42D98AED13}" destId="{116C4D95-C559-42DA-82F9-9BDAAB6F6A7B}" srcOrd="0" destOrd="0" presId="urn:microsoft.com/office/officeart/2005/8/layout/cycle4"/>
    <dgm:cxn modelId="{60400B36-22F4-4058-8E34-DC8E152A1234}" type="presOf" srcId="{D1145AC3-B6BC-4EC2-9387-195375E43606}" destId="{55CD1B2E-850E-47B7-B099-21E4ADBB11D5}" srcOrd="0" destOrd="0" presId="urn:microsoft.com/office/officeart/2005/8/layout/cycle4"/>
    <dgm:cxn modelId="{1CC1471D-D218-4054-80AA-878AFFFCB1B1}" type="presOf" srcId="{55C2544B-705A-4100-87BA-E153E2BE4B96}" destId="{972A452F-E29B-4ADB-A3AD-1264AFF2DB29}" srcOrd="1" destOrd="2" presId="urn:microsoft.com/office/officeart/2005/8/layout/cycle4"/>
    <dgm:cxn modelId="{FDEAB7C9-3B0F-4098-A0EE-F73D3D62B0D8}" type="presOf" srcId="{D8ED5F8A-0128-4E2A-85B7-A20D4E10889B}" destId="{C6BED5E8-58AF-484B-95A8-8ACED1EE2F0E}" srcOrd="0" destOrd="2" presId="urn:microsoft.com/office/officeart/2005/8/layout/cycle4"/>
    <dgm:cxn modelId="{17CFEA3D-47F4-4BBC-B63C-9CBED8E26BB8}" type="presOf" srcId="{683119B9-49D0-470C-A423-87AD57B3CB6D}" destId="{10F21F28-F9A4-487C-AF26-5B4AC96FFEFF}" srcOrd="1" destOrd="2" presId="urn:microsoft.com/office/officeart/2005/8/layout/cycle4"/>
    <dgm:cxn modelId="{288EB0D0-E363-4EF1-9E71-5C7908769C23}" srcId="{D1145AC3-B6BC-4EC2-9387-195375E43606}" destId="{9A67A2DB-3679-4403-95F5-53BEF2D93D7B}" srcOrd="1" destOrd="0" parTransId="{E599B2E6-88FC-4709-9B05-9266B8978093}" sibTransId="{3153C020-1A94-4F6B-941A-6AAC0A41CFAD}"/>
    <dgm:cxn modelId="{BBD031F3-5311-473D-9787-0AFB21C42122}" type="presOf" srcId="{683119B9-49D0-470C-A423-87AD57B3CB6D}" destId="{6C3646FD-A77C-4CCB-8455-A29702A29250}" srcOrd="0" destOrd="2" presId="urn:microsoft.com/office/officeart/2005/8/layout/cycle4"/>
    <dgm:cxn modelId="{BE3CD03C-2A38-48FC-B401-51E25101BB18}" srcId="{9A67A2DB-3679-4403-95F5-53BEF2D93D7B}" destId="{B923876E-7AA3-437A-8273-AB3037796F3E}" srcOrd="1" destOrd="0" parTransId="{930E458B-3AD0-4BC6-A718-4E599B89527B}" sibTransId="{C1BC555B-A6DC-4921-A1D7-E26EE37602C0}"/>
    <dgm:cxn modelId="{413CB468-4957-4051-934B-33F847A4B1D6}" srcId="{04D4439B-C028-4AF6-962F-E5E66D99B765}" destId="{55C2544B-705A-4100-87BA-E153E2BE4B96}" srcOrd="2" destOrd="0" parTransId="{82C6EDEE-9B3D-4315-A587-629C7CCFD1AA}" sibTransId="{0858C4FE-7BFD-47F3-96A3-125EA780D1BD}"/>
    <dgm:cxn modelId="{80CB0A8C-A5FB-48F9-BC08-E173C101C62C}" type="presOf" srcId="{551185FC-5499-446F-9E5B-31F4BE7D33D8}" destId="{A5F7960A-5037-47D1-BB7C-ACC77790CFF9}" srcOrd="0" destOrd="0" presId="urn:microsoft.com/office/officeart/2005/8/layout/cycle4"/>
    <dgm:cxn modelId="{47C3AB9A-901D-4F2F-9D3A-31552E961405}" type="presOf" srcId="{F5FA4D18-B878-499A-92DB-D5872D0C1EF0}" destId="{35E66005-F101-4C21-8B53-741F7E9BD068}" srcOrd="0" destOrd="6" presId="urn:microsoft.com/office/officeart/2005/8/layout/cycle4"/>
    <dgm:cxn modelId="{3E77A096-7C45-4563-8DF0-6013AED0334C}" type="presOf" srcId="{06070F7E-5096-4BF1-8918-4D72E8E0A566}" destId="{972A452F-E29B-4ADB-A3AD-1264AFF2DB29}" srcOrd="1" destOrd="0" presId="urn:microsoft.com/office/officeart/2005/8/layout/cycle4"/>
    <dgm:cxn modelId="{577FA44A-A109-46BB-A927-35FBB9437049}" srcId="{04D4439B-C028-4AF6-962F-E5E66D99B765}" destId="{F5FA4D18-B878-499A-92DB-D5872D0C1EF0}" srcOrd="6" destOrd="0" parTransId="{F409DE7C-815E-4D1D-934B-970F1EA4383A}" sibTransId="{5F9AC378-8781-44B2-B950-BE659822A137}"/>
    <dgm:cxn modelId="{399B8180-B3A4-4346-89E7-C986E9268D1A}" srcId="{9A67A2DB-3679-4403-95F5-53BEF2D93D7B}" destId="{37307E93-735B-4C92-AC10-DE07E253574D}" srcOrd="0" destOrd="0" parTransId="{4F987D23-979E-4862-97AA-708991DC2BB5}" sibTransId="{36E1A52A-8098-4AE7-8596-80A754AB8C93}"/>
    <dgm:cxn modelId="{17509B9B-72D3-4C9C-8FC2-C80FE6CBAC53}" type="presOf" srcId="{6D2726D4-86A4-448B-B49F-1D56F3D42A60}" destId="{C6BED5E8-58AF-484B-95A8-8ACED1EE2F0E}" srcOrd="0" destOrd="1" presId="urn:microsoft.com/office/officeart/2005/8/layout/cycle4"/>
    <dgm:cxn modelId="{BB2AB448-CE3B-4BAD-ABEB-8D6EF286301B}" type="presOf" srcId="{78C6BA8B-9739-4EDB-8BBC-02CE0628211C}" destId="{A5F7960A-5037-47D1-BB7C-ACC77790CFF9}" srcOrd="0" destOrd="1" presId="urn:microsoft.com/office/officeart/2005/8/layout/cycle4"/>
    <dgm:cxn modelId="{5A91D0A2-7DF5-4AB2-9763-F6E9E99EA806}" type="presOf" srcId="{D585C190-2E83-4921-92AB-721FB7F1BAB4}" destId="{A5F7960A-5037-47D1-BB7C-ACC77790CFF9}" srcOrd="0" destOrd="3" presId="urn:microsoft.com/office/officeart/2005/8/layout/cycle4"/>
    <dgm:cxn modelId="{56B88FB9-247E-4B08-9963-28577E58A67C}" srcId="{04D4439B-C028-4AF6-962F-E5E66D99B765}" destId="{00EC2756-1BA1-4132-9C09-09DDF64183F1}" srcOrd="3" destOrd="0" parTransId="{A0307518-5B7F-4EFC-8725-EE739EBDA93B}" sibTransId="{056364A3-B362-4CF8-95B8-B5373EE034C2}"/>
    <dgm:cxn modelId="{729826D4-3A0A-4E5D-B1A1-C6A4BA6432DB}" type="presOf" srcId="{04D4439B-C028-4AF6-962F-E5E66D99B765}" destId="{5604428C-4994-4759-A961-81243C9F6792}" srcOrd="0" destOrd="0" presId="urn:microsoft.com/office/officeart/2005/8/layout/cycle4"/>
    <dgm:cxn modelId="{8974C906-DB2F-42E4-82C0-9940ABC41718}" srcId="{D1145AC3-B6BC-4EC2-9387-195375E43606}" destId="{04D4439B-C028-4AF6-962F-E5E66D99B765}" srcOrd="2" destOrd="0" parTransId="{C516345C-A16F-47B8-9CC9-0FC8613A967D}" sibTransId="{AB374B16-8AA8-4C63-8DB9-B9C8D40876F1}"/>
    <dgm:cxn modelId="{7D18460E-0FB3-46FB-9906-F46CF8FEF8A6}" type="presOf" srcId="{61BC3FE6-6656-46B4-B4AD-9A207A37D722}" destId="{35E66005-F101-4C21-8B53-741F7E9BD068}" srcOrd="0" destOrd="1" presId="urn:microsoft.com/office/officeart/2005/8/layout/cycle4"/>
    <dgm:cxn modelId="{905B4B5A-D506-4C03-9D5A-FAF09A3C03FD}" srcId="{04D4439B-C028-4AF6-962F-E5E66D99B765}" destId="{06070F7E-5096-4BF1-8918-4D72E8E0A566}" srcOrd="0" destOrd="0" parTransId="{EC0416B9-2EB4-4AEC-8245-18D2F44302CB}" sibTransId="{B6478F0D-39B6-40A7-B0E7-1C03985F61F8}"/>
    <dgm:cxn modelId="{819D8293-C969-491D-A384-27A26E3095D5}" srcId="{9A67A2DB-3679-4403-95F5-53BEF2D93D7B}" destId="{683119B9-49D0-470C-A423-87AD57B3CB6D}" srcOrd="2" destOrd="0" parTransId="{F9987EF5-81FC-4FF1-8D1A-244109DD0DF9}" sibTransId="{A6F3A2E7-EE53-4DF6-85D5-2011087CC90D}"/>
    <dgm:cxn modelId="{F422825D-8C2C-41A1-90C3-273C90C61713}" type="presOf" srcId="{56EB40C6-A705-4DD3-B4B6-5C1673D47D24}" destId="{C6BED5E8-58AF-484B-95A8-8ACED1EE2F0E}" srcOrd="0" destOrd="0" presId="urn:microsoft.com/office/officeart/2005/8/layout/cycle4"/>
    <dgm:cxn modelId="{F99B3AF5-CAEC-4E87-B5FE-7C95AB33C7BB}" srcId="{04D4439B-C028-4AF6-962F-E5E66D99B765}" destId="{61BC3FE6-6656-46B4-B4AD-9A207A37D722}" srcOrd="1" destOrd="0" parTransId="{85B82111-2620-46FD-BE15-431EC332DBB4}" sibTransId="{16665810-903D-4637-939E-ABE0D19296B2}"/>
    <dgm:cxn modelId="{683B7029-9D04-4ED1-A5E9-FF22C82D1F67}" srcId="{04D4439B-C028-4AF6-962F-E5E66D99B765}" destId="{212B7DFF-E3FF-4DA8-A193-486F3B06FC72}" srcOrd="5" destOrd="0" parTransId="{1A7BB700-A745-4B73-BDB9-E9287A7122D1}" sibTransId="{46AFDC6D-473A-4BB8-8EAF-9BFFF4213469}"/>
    <dgm:cxn modelId="{4A97F3AB-E2C4-4146-BC28-DBC5374CC82B}" srcId="{D1145AC3-B6BC-4EC2-9387-195375E43606}" destId="{67506011-9131-4DC0-8F9A-30EC8145115B}" srcOrd="0" destOrd="0" parTransId="{AF1F6BF6-FADC-49E2-8CC3-7102ADC723CE}" sibTransId="{33458F2E-931D-4E93-A9D4-9875DAD4EB62}"/>
    <dgm:cxn modelId="{58FB2EAB-0973-419D-9377-01F2E8E55CE4}" srcId="{D1145AC3-B6BC-4EC2-9387-195375E43606}" destId="{64D1F2E2-2698-4026-9007-BC42D98AED13}" srcOrd="3" destOrd="0" parTransId="{B3BC12DD-8499-4CAC-970B-E205098B7B05}" sibTransId="{151BDD8B-0E70-4431-81CD-A1B56A786D87}"/>
    <dgm:cxn modelId="{39DDDCB0-5B93-4694-BDCA-5B790548E12F}" srcId="{67506011-9131-4DC0-8F9A-30EC8145115B}" destId="{56EB40C6-A705-4DD3-B4B6-5C1673D47D24}" srcOrd="0" destOrd="0" parTransId="{F64D1D67-ADCA-4ACE-B88D-1C8425652DFC}" sibTransId="{24F6535D-5E08-4790-A5F3-808182E2A2F7}"/>
    <dgm:cxn modelId="{CD009935-8848-44CF-BC07-79B7D5E33B23}" type="presOf" srcId="{00EC2756-1BA1-4132-9C09-09DDF64183F1}" destId="{35E66005-F101-4C21-8B53-741F7E9BD068}" srcOrd="0" destOrd="3" presId="urn:microsoft.com/office/officeart/2005/8/layout/cycle4"/>
    <dgm:cxn modelId="{D6E19357-B067-48B6-8697-040DBDE916C8}" type="presOf" srcId="{61BC3FE6-6656-46B4-B4AD-9A207A37D722}" destId="{972A452F-E29B-4ADB-A3AD-1264AFF2DB29}" srcOrd="1" destOrd="1" presId="urn:microsoft.com/office/officeart/2005/8/layout/cycle4"/>
    <dgm:cxn modelId="{3ABE62F2-196D-4FEC-A2B7-6A9BFFFB7751}" type="presOf" srcId="{D585C190-2E83-4921-92AB-721FB7F1BAB4}" destId="{B0262D4E-2DBB-401B-93FE-34A9E79248C4}" srcOrd="1" destOrd="3" presId="urn:microsoft.com/office/officeart/2005/8/layout/cycle4"/>
    <dgm:cxn modelId="{30909B29-DA98-4596-A7B7-1EC5FF1CC46B}" type="presOf" srcId="{67506011-9131-4DC0-8F9A-30EC8145115B}" destId="{2972A036-8B4D-4D74-A2F2-5041C1EA3E4E}" srcOrd="0" destOrd="0" presId="urn:microsoft.com/office/officeart/2005/8/layout/cycle4"/>
    <dgm:cxn modelId="{E8CF455D-E6FD-4D3C-A62C-87D9A3EABB2F}" type="presOf" srcId="{419CD080-5764-4FEB-9ACC-8FBF5560FE99}" destId="{A5F7960A-5037-47D1-BB7C-ACC77790CFF9}" srcOrd="0" destOrd="2" presId="urn:microsoft.com/office/officeart/2005/8/layout/cycle4"/>
    <dgm:cxn modelId="{4C73DF89-5A89-4889-9033-69A12C68D0F2}" type="presOf" srcId="{551185FC-5499-446F-9E5B-31F4BE7D33D8}" destId="{B0262D4E-2DBB-401B-93FE-34A9E79248C4}" srcOrd="1" destOrd="0" presId="urn:microsoft.com/office/officeart/2005/8/layout/cycle4"/>
    <dgm:cxn modelId="{55621A12-C1FF-4ABF-B4CB-91C66B32DC93}" type="presOf" srcId="{37307E93-735B-4C92-AC10-DE07E253574D}" destId="{6C3646FD-A77C-4CCB-8455-A29702A29250}" srcOrd="0" destOrd="0" presId="urn:microsoft.com/office/officeart/2005/8/layout/cycle4"/>
    <dgm:cxn modelId="{6955724F-2C8E-40AC-9F8D-54AC3EBDD361}" srcId="{04D4439B-C028-4AF6-962F-E5E66D99B765}" destId="{C02ACCCD-CCB2-42A3-9A77-BB8DF7D4E49E}" srcOrd="4" destOrd="0" parTransId="{0EC7E9A7-3782-4E54-8503-C9F931BDD967}" sibTransId="{8C7FCFF2-73AC-4833-ABF1-A18C75403FB7}"/>
    <dgm:cxn modelId="{F4192D58-7EEA-44BC-8975-105C84CFB67A}" type="presOf" srcId="{56EB40C6-A705-4DD3-B4B6-5C1673D47D24}" destId="{5FC7B4C6-C3E9-4894-A7FE-092A336CAA87}" srcOrd="1" destOrd="0" presId="urn:microsoft.com/office/officeart/2005/8/layout/cycle4"/>
    <dgm:cxn modelId="{84BCEDC0-972A-480D-9C75-65D7706BC7CC}" type="presParOf" srcId="{55CD1B2E-850E-47B7-B099-21E4ADBB11D5}" destId="{F5FA6E3B-65F2-4554-890E-FDBC62ACDD43}" srcOrd="0" destOrd="0" presId="urn:microsoft.com/office/officeart/2005/8/layout/cycle4"/>
    <dgm:cxn modelId="{F30C1BEF-513D-4726-AF23-196B6766D5E8}" type="presParOf" srcId="{F5FA6E3B-65F2-4554-890E-FDBC62ACDD43}" destId="{FF922B4C-1264-44E4-916C-395046B0BE98}" srcOrd="0" destOrd="0" presId="urn:microsoft.com/office/officeart/2005/8/layout/cycle4"/>
    <dgm:cxn modelId="{CB1B6F95-9E1C-44C5-A899-01C9E99C0C90}" type="presParOf" srcId="{FF922B4C-1264-44E4-916C-395046B0BE98}" destId="{C6BED5E8-58AF-484B-95A8-8ACED1EE2F0E}" srcOrd="0" destOrd="0" presId="urn:microsoft.com/office/officeart/2005/8/layout/cycle4"/>
    <dgm:cxn modelId="{95F808D4-E4E5-463F-83CC-24035EEC333E}" type="presParOf" srcId="{FF922B4C-1264-44E4-916C-395046B0BE98}" destId="{5FC7B4C6-C3E9-4894-A7FE-092A336CAA87}" srcOrd="1" destOrd="0" presId="urn:microsoft.com/office/officeart/2005/8/layout/cycle4"/>
    <dgm:cxn modelId="{EF8CC349-A19E-43B4-A989-EB9B904F4762}" type="presParOf" srcId="{F5FA6E3B-65F2-4554-890E-FDBC62ACDD43}" destId="{58956894-5928-43DF-AF5A-A8409762E663}" srcOrd="1" destOrd="0" presId="urn:microsoft.com/office/officeart/2005/8/layout/cycle4"/>
    <dgm:cxn modelId="{9FE7FAEC-7526-42FC-B4F9-0AF1C8E1662E}" type="presParOf" srcId="{58956894-5928-43DF-AF5A-A8409762E663}" destId="{6C3646FD-A77C-4CCB-8455-A29702A29250}" srcOrd="0" destOrd="0" presId="urn:microsoft.com/office/officeart/2005/8/layout/cycle4"/>
    <dgm:cxn modelId="{C0BB519A-FC34-48AD-8EA5-F183D290B712}" type="presParOf" srcId="{58956894-5928-43DF-AF5A-A8409762E663}" destId="{10F21F28-F9A4-487C-AF26-5B4AC96FFEFF}" srcOrd="1" destOrd="0" presId="urn:microsoft.com/office/officeart/2005/8/layout/cycle4"/>
    <dgm:cxn modelId="{253C2EB4-98E0-4824-B4DB-98BA8B746228}" type="presParOf" srcId="{F5FA6E3B-65F2-4554-890E-FDBC62ACDD43}" destId="{3078ADC4-220E-435D-BDC5-AF708D186594}" srcOrd="2" destOrd="0" presId="urn:microsoft.com/office/officeart/2005/8/layout/cycle4"/>
    <dgm:cxn modelId="{B9CA9D17-236A-411E-9441-174BFE2A83B6}" type="presParOf" srcId="{3078ADC4-220E-435D-BDC5-AF708D186594}" destId="{35E66005-F101-4C21-8B53-741F7E9BD068}" srcOrd="0" destOrd="0" presId="urn:microsoft.com/office/officeart/2005/8/layout/cycle4"/>
    <dgm:cxn modelId="{05880F82-0B70-4077-A2E3-1680AD6C91FB}" type="presParOf" srcId="{3078ADC4-220E-435D-BDC5-AF708D186594}" destId="{972A452F-E29B-4ADB-A3AD-1264AFF2DB29}" srcOrd="1" destOrd="0" presId="urn:microsoft.com/office/officeart/2005/8/layout/cycle4"/>
    <dgm:cxn modelId="{5EABB29A-924F-4B2F-A727-4600E86F3681}" type="presParOf" srcId="{F5FA6E3B-65F2-4554-890E-FDBC62ACDD43}" destId="{07640B5B-49EB-4ECF-BFE1-A2F7B004633E}" srcOrd="3" destOrd="0" presId="urn:microsoft.com/office/officeart/2005/8/layout/cycle4"/>
    <dgm:cxn modelId="{F1B0F568-5A87-4C6F-812A-EB2040CE1061}" type="presParOf" srcId="{07640B5B-49EB-4ECF-BFE1-A2F7B004633E}" destId="{A5F7960A-5037-47D1-BB7C-ACC77790CFF9}" srcOrd="0" destOrd="0" presId="urn:microsoft.com/office/officeart/2005/8/layout/cycle4"/>
    <dgm:cxn modelId="{3BE14D4F-176C-41CD-B2D5-9FEEE62CF2F1}" type="presParOf" srcId="{07640B5B-49EB-4ECF-BFE1-A2F7B004633E}" destId="{B0262D4E-2DBB-401B-93FE-34A9E79248C4}" srcOrd="1" destOrd="0" presId="urn:microsoft.com/office/officeart/2005/8/layout/cycle4"/>
    <dgm:cxn modelId="{01E66931-5CBD-4E3F-B7ED-7ECF44B403AF}" type="presParOf" srcId="{F5FA6E3B-65F2-4554-890E-FDBC62ACDD43}" destId="{9990AE6F-EDDA-4E20-BF65-D4716FEF9516}" srcOrd="4" destOrd="0" presId="urn:microsoft.com/office/officeart/2005/8/layout/cycle4"/>
    <dgm:cxn modelId="{B880C0BA-5828-4C6B-8362-90116F8629BD}" type="presParOf" srcId="{55CD1B2E-850E-47B7-B099-21E4ADBB11D5}" destId="{FA35A737-27F3-4E10-94EF-77F40220C6C3}" srcOrd="1" destOrd="0" presId="urn:microsoft.com/office/officeart/2005/8/layout/cycle4"/>
    <dgm:cxn modelId="{8BB046AE-4470-4F2E-AE32-F6091EACC773}" type="presParOf" srcId="{FA35A737-27F3-4E10-94EF-77F40220C6C3}" destId="{2972A036-8B4D-4D74-A2F2-5041C1EA3E4E}" srcOrd="0" destOrd="0" presId="urn:microsoft.com/office/officeart/2005/8/layout/cycle4"/>
    <dgm:cxn modelId="{11136678-D64A-4413-9468-357DFCBA2C92}" type="presParOf" srcId="{FA35A737-27F3-4E10-94EF-77F40220C6C3}" destId="{4EC2D5B5-95CC-4F12-8A18-11B14338D83C}" srcOrd="1" destOrd="0" presId="urn:microsoft.com/office/officeart/2005/8/layout/cycle4"/>
    <dgm:cxn modelId="{0A6DECAE-BF34-4784-B456-737ABD2E8E48}" type="presParOf" srcId="{FA35A737-27F3-4E10-94EF-77F40220C6C3}" destId="{5604428C-4994-4759-A961-81243C9F6792}" srcOrd="2" destOrd="0" presId="urn:microsoft.com/office/officeart/2005/8/layout/cycle4"/>
    <dgm:cxn modelId="{C534A563-6EDE-4D85-BD1D-0534D4C97BE3}" type="presParOf" srcId="{FA35A737-27F3-4E10-94EF-77F40220C6C3}" destId="{116C4D95-C559-42DA-82F9-9BDAAB6F6A7B}" srcOrd="3" destOrd="0" presId="urn:microsoft.com/office/officeart/2005/8/layout/cycle4"/>
    <dgm:cxn modelId="{159109AC-F619-4F68-A521-C28BAF212D8B}" type="presParOf" srcId="{FA35A737-27F3-4E10-94EF-77F40220C6C3}" destId="{F1CAB4DC-18F8-4E29-857E-3D0391158B94}" srcOrd="4" destOrd="0" presId="urn:microsoft.com/office/officeart/2005/8/layout/cycle4"/>
    <dgm:cxn modelId="{7FDCB3AC-FA2B-4200-BA9A-A2EB56E57107}" type="presParOf" srcId="{55CD1B2E-850E-47B7-B099-21E4ADBB11D5}" destId="{AE5232A9-AA00-45CF-BAD6-CB5390A706CD}" srcOrd="2" destOrd="0" presId="urn:microsoft.com/office/officeart/2005/8/layout/cycle4"/>
    <dgm:cxn modelId="{5A92C365-383D-4A57-9CCF-97B9407FF6B7}" type="presParOf" srcId="{55CD1B2E-850E-47B7-B099-21E4ADBB11D5}" destId="{29464A2E-2ABE-406D-A13C-DA8CEA11E1D4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1CD310-5E25-4E7C-9FF1-7D971B12DEF2}">
      <dsp:nvSpPr>
        <dsp:cNvPr id="0" name=""/>
        <dsp:cNvSpPr/>
      </dsp:nvSpPr>
      <dsp:spPr>
        <a:xfrm>
          <a:off x="78" y="73891"/>
          <a:ext cx="3196189" cy="489525"/>
        </a:xfrm>
        <a:prstGeom prst="homePlate">
          <a:avLst/>
        </a:prstGeom>
        <a:solidFill>
          <a:srgbClr val="0070C0"/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Ultrafiltration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8" y="73891"/>
        <a:ext cx="3073808" cy="489525"/>
      </dsp:txXfrm>
    </dsp:sp>
    <dsp:sp modelId="{56F58B28-FE84-470A-9156-DD364D8AF6A4}">
      <dsp:nvSpPr>
        <dsp:cNvPr id="0" name=""/>
        <dsp:cNvSpPr/>
      </dsp:nvSpPr>
      <dsp:spPr>
        <a:xfrm>
          <a:off x="2930872" y="71965"/>
          <a:ext cx="819021" cy="49337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004" tIns="21336" rIns="10668" bIns="21336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 dirty="0"/>
        </a:p>
      </dsp:txBody>
      <dsp:txXfrm>
        <a:off x="3177561" y="71965"/>
        <a:ext cx="325643" cy="4933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42842B-776E-45BE-9C91-E3474C4B039D}">
      <dsp:nvSpPr>
        <dsp:cNvPr id="0" name=""/>
        <dsp:cNvSpPr/>
      </dsp:nvSpPr>
      <dsp:spPr>
        <a:xfrm>
          <a:off x="434108" y="925"/>
          <a:ext cx="3149598" cy="621998"/>
        </a:xfrm>
        <a:prstGeom prst="chevron">
          <a:avLst/>
        </a:prstGeom>
        <a:solidFill>
          <a:schemeClr val="accent5">
            <a:lumMod val="5000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70" tIns="26035" rIns="0" bIns="26035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Diffusion</a:t>
          </a:r>
          <a:endParaRPr lang="en-US" sz="41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45107" y="925"/>
        <a:ext cx="2527600" cy="621998"/>
      </dsp:txXfrm>
    </dsp:sp>
    <dsp:sp modelId="{AE9B2FBC-0236-4071-9FE6-2451EB5B41FF}">
      <dsp:nvSpPr>
        <dsp:cNvPr id="0" name=""/>
        <dsp:cNvSpPr/>
      </dsp:nvSpPr>
      <dsp:spPr>
        <a:xfrm>
          <a:off x="434108" y="710004"/>
          <a:ext cx="3125185" cy="621998"/>
        </a:xfrm>
        <a:prstGeom prst="chevron">
          <a:avLst/>
        </a:prstGeom>
        <a:solidFill>
          <a:schemeClr val="accent5">
            <a:lumMod val="5000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70" tIns="26035" rIns="0" bIns="26035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Convection</a:t>
          </a:r>
          <a:endParaRPr lang="en-US" sz="41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45107" y="710004"/>
        <a:ext cx="2503187" cy="621998"/>
      </dsp:txXfrm>
    </dsp:sp>
    <dsp:sp modelId="{CDCED3D4-0758-45CB-B2F3-2C31CBD6F80D}">
      <dsp:nvSpPr>
        <dsp:cNvPr id="0" name=""/>
        <dsp:cNvSpPr/>
      </dsp:nvSpPr>
      <dsp:spPr>
        <a:xfrm>
          <a:off x="434108" y="1419082"/>
          <a:ext cx="3168072" cy="621998"/>
        </a:xfrm>
        <a:prstGeom prst="chevron">
          <a:avLst/>
        </a:prstGeom>
        <a:solidFill>
          <a:schemeClr val="accent5">
            <a:lumMod val="5000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70" tIns="26035" rIns="0" bIns="26035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Adsorption</a:t>
          </a:r>
          <a:endParaRPr lang="en-US" sz="41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45107" y="1419082"/>
        <a:ext cx="2546074" cy="62199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E66005-F101-4C21-8B53-741F7E9BD068}">
      <dsp:nvSpPr>
        <dsp:cNvPr id="0" name=""/>
        <dsp:cNvSpPr/>
      </dsp:nvSpPr>
      <dsp:spPr>
        <a:xfrm>
          <a:off x="5220251" y="3262488"/>
          <a:ext cx="2676821" cy="1733973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57150" lvl="1" indent="0" algn="l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Continuous </a:t>
          </a:r>
          <a:r>
            <a:rPr lang="en-US" sz="1100" b="1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Veno</a:t>
          </a:r>
          <a:r>
            <a:rPr lang="en-US" sz="11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-Venous </a:t>
          </a:r>
          <a:r>
            <a:rPr lang="en-US" sz="1100" b="1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Hemodiafiltiation</a:t>
          </a:r>
          <a:endParaRPr lang="en-US" sz="11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marR="0" lvl="0" indent="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en-US" sz="11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Primary goal</a:t>
          </a:r>
        </a:p>
        <a:p>
          <a:pPr marL="57150" lvl="1" indent="0" algn="l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Achieve </a:t>
          </a:r>
          <a:r>
            <a:rPr lang="en-US" sz="1100" b="1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small,medium,and</a:t>
          </a:r>
          <a:r>
            <a:rPr lang="en-US" sz="11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large molecule clearance</a:t>
          </a:r>
          <a:endParaRPr lang="en-US" sz="11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0" algn="l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Remove patient fluid</a:t>
          </a:r>
          <a:endParaRPr lang="en-US" sz="11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0" algn="l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1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0" algn="l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1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0" algn="l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1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0" algn="l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1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061388" y="3734071"/>
        <a:ext cx="1797595" cy="1224300"/>
      </dsp:txXfrm>
    </dsp:sp>
    <dsp:sp modelId="{A5F7960A-5037-47D1-BB7C-ACC77790CFF9}">
      <dsp:nvSpPr>
        <dsp:cNvPr id="0" name=""/>
        <dsp:cNvSpPr/>
      </dsp:nvSpPr>
      <dsp:spPr>
        <a:xfrm>
          <a:off x="443359" y="3214752"/>
          <a:ext cx="2676821" cy="1733973"/>
        </a:xfrm>
        <a:prstGeom prst="roundRect">
          <a:avLst>
            <a:gd name="adj" fmla="val 10000"/>
          </a:avLst>
        </a:prstGeom>
        <a:solidFill>
          <a:srgbClr val="0070C0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Continuous </a:t>
          </a:r>
          <a:r>
            <a:rPr lang="en-US" sz="1200" b="1" kern="12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Veno</a:t>
          </a:r>
          <a:r>
            <a:rPr lang="en-US" sz="12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-Venous Hemofiltration</a:t>
          </a:r>
          <a:endParaRPr lang="en-US" sz="12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Primary goal</a:t>
          </a:r>
          <a:endParaRPr lang="en-US" sz="12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Achieve </a:t>
          </a:r>
          <a:r>
            <a:rPr lang="en-US" sz="1200" b="1" kern="12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small,medium,and</a:t>
          </a:r>
          <a:r>
            <a:rPr lang="en-US" sz="12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large molecule clearance</a:t>
          </a:r>
          <a:endParaRPr lang="en-US" sz="12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Remove patient fluid</a:t>
          </a:r>
          <a:endParaRPr lang="en-US" sz="12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81449" y="3686335"/>
        <a:ext cx="1797595" cy="1224300"/>
      </dsp:txXfrm>
    </dsp:sp>
    <dsp:sp modelId="{6C3646FD-A77C-4CCB-8455-A29702A29250}">
      <dsp:nvSpPr>
        <dsp:cNvPr id="0" name=""/>
        <dsp:cNvSpPr/>
      </dsp:nvSpPr>
      <dsp:spPr>
        <a:xfrm>
          <a:off x="5066334" y="0"/>
          <a:ext cx="2676821" cy="1733973"/>
        </a:xfrm>
        <a:prstGeom prst="roundRect">
          <a:avLst>
            <a:gd name="adj" fmla="val 10000"/>
          </a:avLst>
        </a:prstGeom>
        <a:solidFill>
          <a:schemeClr val="accent5">
            <a:lumMod val="50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Continuous </a:t>
          </a:r>
          <a:r>
            <a:rPr lang="en-US" sz="1300" b="1" kern="12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Veno</a:t>
          </a:r>
          <a:r>
            <a:rPr lang="en-US" sz="13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-Venous Hemodialysis</a:t>
          </a:r>
          <a:endParaRPr lang="en-US" sz="13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Primary goal</a:t>
          </a:r>
          <a:endParaRPr lang="en-US" sz="13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Achieve small molecule clearance, remove patient fluid</a:t>
          </a:r>
          <a:endParaRPr lang="en-US" sz="13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907470" y="38090"/>
        <a:ext cx="1797595" cy="1224300"/>
      </dsp:txXfrm>
    </dsp:sp>
    <dsp:sp modelId="{C6BED5E8-58AF-484B-95A8-8ACED1EE2F0E}">
      <dsp:nvSpPr>
        <dsp:cNvPr id="0" name=""/>
        <dsp:cNvSpPr/>
      </dsp:nvSpPr>
      <dsp:spPr>
        <a:xfrm>
          <a:off x="541866" y="0"/>
          <a:ext cx="2676821" cy="1733973"/>
        </a:xfrm>
        <a:prstGeom prst="roundRect">
          <a:avLst>
            <a:gd name="adj" fmla="val 10000"/>
          </a:avLst>
        </a:prstGeom>
        <a:solidFill>
          <a:schemeClr val="accent1">
            <a:lumMod val="75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Siow</a:t>
          </a:r>
          <a:r>
            <a:rPr lang="en-US" sz="16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Continuous Ultrafiltration</a:t>
          </a:r>
          <a:endParaRPr lang="en-US" sz="16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Primary goal</a:t>
          </a:r>
          <a:endParaRPr lang="en-US" sz="16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Remove patient fluid</a:t>
          </a:r>
          <a:endParaRPr lang="en-US" sz="16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79956" y="38090"/>
        <a:ext cx="1797595" cy="1224300"/>
      </dsp:txXfrm>
    </dsp:sp>
    <dsp:sp modelId="{2972A036-8B4D-4D74-A2F2-5041C1EA3E4E}">
      <dsp:nvSpPr>
        <dsp:cNvPr id="0" name=""/>
        <dsp:cNvSpPr/>
      </dsp:nvSpPr>
      <dsp:spPr>
        <a:xfrm>
          <a:off x="1663530" y="308864"/>
          <a:ext cx="2346282" cy="2346282"/>
        </a:xfrm>
        <a:prstGeom prst="pieWedge">
          <a:avLst/>
        </a:prstGeom>
        <a:solidFill>
          <a:schemeClr val="accent1">
            <a:lumMod val="75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SCUF</a:t>
          </a:r>
          <a:endParaRPr lang="en-US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350740" y="996074"/>
        <a:ext cx="1659072" cy="1659072"/>
      </dsp:txXfrm>
    </dsp:sp>
    <dsp:sp modelId="{4EC2D5B5-95CC-4F12-8A18-11B14338D83C}">
      <dsp:nvSpPr>
        <dsp:cNvPr id="0" name=""/>
        <dsp:cNvSpPr/>
      </dsp:nvSpPr>
      <dsp:spPr>
        <a:xfrm rot="5400000">
          <a:off x="4118186" y="308864"/>
          <a:ext cx="2346282" cy="2346282"/>
        </a:xfrm>
        <a:prstGeom prst="pieWedge">
          <a:avLst/>
        </a:prstGeom>
        <a:solidFill>
          <a:schemeClr val="accent5">
            <a:lumMod val="50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CVVHD</a:t>
          </a:r>
          <a:endParaRPr lang="en-US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4118186" y="996074"/>
        <a:ext cx="1659072" cy="1659072"/>
      </dsp:txXfrm>
    </dsp:sp>
    <dsp:sp modelId="{5604428C-4994-4759-A961-81243C9F6792}">
      <dsp:nvSpPr>
        <dsp:cNvPr id="0" name=""/>
        <dsp:cNvSpPr/>
      </dsp:nvSpPr>
      <dsp:spPr>
        <a:xfrm rot="10800000">
          <a:off x="4082218" y="2709344"/>
          <a:ext cx="2346282" cy="2346282"/>
        </a:xfrm>
        <a:prstGeom prst="pieWedge">
          <a:avLst/>
        </a:prstGeom>
        <a:solidFill>
          <a:schemeClr val="accent5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CVVHDF</a:t>
          </a:r>
          <a:endParaRPr lang="en-US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4082218" y="2709344"/>
        <a:ext cx="1659072" cy="1659072"/>
      </dsp:txXfrm>
    </dsp:sp>
    <dsp:sp modelId="{116C4D95-C559-42DA-82F9-9BDAAB6F6A7B}">
      <dsp:nvSpPr>
        <dsp:cNvPr id="0" name=""/>
        <dsp:cNvSpPr/>
      </dsp:nvSpPr>
      <dsp:spPr>
        <a:xfrm rot="16200000">
          <a:off x="1663530" y="2763520"/>
          <a:ext cx="2346282" cy="2346282"/>
        </a:xfrm>
        <a:prstGeom prst="pieWedge">
          <a:avLst/>
        </a:prstGeom>
        <a:solidFill>
          <a:srgbClr val="0070C0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CVVH</a:t>
          </a:r>
          <a:endParaRPr lang="en-US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5400000">
        <a:off x="2350740" y="2763520"/>
        <a:ext cx="1659072" cy="1659072"/>
      </dsp:txXfrm>
    </dsp:sp>
    <dsp:sp modelId="{AE5232A9-AA00-45CF-BAD6-CB5390A706CD}">
      <dsp:nvSpPr>
        <dsp:cNvPr id="0" name=""/>
        <dsp:cNvSpPr/>
      </dsp:nvSpPr>
      <dsp:spPr>
        <a:xfrm>
          <a:off x="3658954" y="2221653"/>
          <a:ext cx="810090" cy="704426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9464A2E-2ABE-406D-A13C-DA8CEA11E1D4}">
      <dsp:nvSpPr>
        <dsp:cNvPr id="0" name=""/>
        <dsp:cNvSpPr/>
      </dsp:nvSpPr>
      <dsp:spPr>
        <a:xfrm rot="10800000">
          <a:off x="3658954" y="2492586"/>
          <a:ext cx="810090" cy="704426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025950-B7E4-4F71-BC39-3DB543D11A9E}" type="datetimeFigureOut">
              <a:rPr lang="en-US" smtClean="0"/>
              <a:t>7/15/2020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4AF9C9-1B78-4CAB-9D0D-4966DC8D60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6750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AGEs: Advanced glycation </a:t>
            </a:r>
            <a:r>
              <a:rPr lang="en-US" smtClean="0"/>
              <a:t>end products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AF9C9-1B78-4CAB-9D0D-4966DC8D600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1909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7/15/2020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7/15/2020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7/15/2020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7/15/2020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7/15/2020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7/15/2020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7/15/2020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7/15/2020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7/15/2020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7/15/2020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7/15/2020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7/15/2020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61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840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5" t="38685" r="5316" b="29577"/>
          <a:stretch/>
        </p:blipFill>
        <p:spPr>
          <a:xfrm>
            <a:off x="590826" y="1521619"/>
            <a:ext cx="5462244" cy="399618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8" t="38498" r="5702" b="30329"/>
          <a:stretch/>
        </p:blipFill>
        <p:spPr>
          <a:xfrm>
            <a:off x="6168981" y="1521619"/>
            <a:ext cx="5620316" cy="4091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4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5" t="44132" r="5316" b="28826"/>
          <a:stretch/>
        </p:blipFill>
        <p:spPr>
          <a:xfrm>
            <a:off x="1918952" y="1875360"/>
            <a:ext cx="7753082" cy="477113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21229" y="1030310"/>
            <a:ext cx="52545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Composition of Fluid</a:t>
            </a:r>
            <a:endParaRPr lang="en-US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9946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2" t="45070" r="7633" b="34860"/>
          <a:stretch/>
        </p:blipFill>
        <p:spPr>
          <a:xfrm>
            <a:off x="1558343" y="1223494"/>
            <a:ext cx="9263261" cy="4396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22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HDF</a:t>
            </a:r>
            <a:endParaRPr 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77296" y="982169"/>
            <a:ext cx="8315459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Definition</a:t>
            </a:r>
            <a:endParaRPr lang="en-US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250000"/>
              </a:lnSpc>
              <a:buFont typeface="Wingdings" panose="05000000000000000000" pitchFamily="2" charset="2"/>
              <a:buChar char="§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a form of renal replacement therapy that utilizes convective and diffusive clearance. Compared with hemodialysis, HDF allows increased clearance of larger-molecular-weight toxins and may be associated with improved clinical outcomes. </a:t>
            </a:r>
          </a:p>
          <a:p>
            <a:pPr marL="285750" indent="-285750" algn="just">
              <a:lnSpc>
                <a:spcPct val="250000"/>
              </a:lnSpc>
              <a:buFont typeface="Wingdings" panose="05000000000000000000" pitchFamily="2" charset="2"/>
              <a:buChar char="§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High-flux filter (sieving coefﬁcient &gt;0.6 for β2-microglobulin)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5706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496" y="564951"/>
            <a:ext cx="8603087" cy="5929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070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427" y="732104"/>
            <a:ext cx="7288784" cy="5384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220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1978" y="295302"/>
            <a:ext cx="84559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Replacement / Dialysate solution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66670" y="999999"/>
            <a:ext cx="1114022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HDF requires the infusion of significant amounts (at least 15 to 20 and up to 150 L) of fluid, called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infusate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into the patient to replace the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ultrafiltrate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This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infusate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fluid must be sterile and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pyrogen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free since it is infused directly into the blood. In addition, the rate of infusion must be accurately controlled so that fluid balance errors do not occur.</a:t>
            </a:r>
          </a:p>
          <a:p>
            <a:pPr algn="just">
              <a:lnSpc>
                <a:spcPct val="150000"/>
              </a:lnSpc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infusate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either provided from the manufacturer in bags or generated by filtering the dialysis fluid within the dialysis machine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 CRRT techniques other than slow continuous ultrafiltration (SCUF) require the use of sterile dialysate/replacement fluids.</a:t>
            </a:r>
          </a:p>
          <a:p>
            <a:pPr algn="just">
              <a:lnSpc>
                <a:spcPct val="150000"/>
              </a:lnSpc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composition of these solution can be varied extensively to achieve specific metabolic goals.</a:t>
            </a:r>
          </a:p>
          <a:p>
            <a:pPr algn="just">
              <a:lnSpc>
                <a:spcPct val="150000"/>
              </a:lnSpc>
            </a:pP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Alimitation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of using sterile solution for CRRT is that they are acetate or lactate based.</a:t>
            </a:r>
          </a:p>
          <a:p>
            <a:pPr algn="just">
              <a:lnSpc>
                <a:spcPct val="150000"/>
              </a:lnSpc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More recently, bicarbonate-based solutions, which are better tolerated than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lactat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or acetate-based solutions, have become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commercialy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available.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0426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8874" t="21339" r="20548" b="16196"/>
          <a:stretch/>
        </p:blipFill>
        <p:spPr>
          <a:xfrm>
            <a:off x="1459344" y="507999"/>
            <a:ext cx="9448801" cy="5828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773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HDF  ON-LINE </a:t>
            </a:r>
            <a:endParaRPr lang="en-US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online HDF, the </a:t>
            </a:r>
            <a:r>
              <a:rPr lang="en-US" dirty="0" err="1"/>
              <a:t>infusate</a:t>
            </a:r>
            <a:r>
              <a:rPr lang="en-US" dirty="0"/>
              <a:t> is drawn from the main dialysis fluid </a:t>
            </a:r>
            <a:r>
              <a:rPr lang="en-US" dirty="0" smtClean="0"/>
              <a:t>flow</a:t>
            </a:r>
          </a:p>
          <a:p>
            <a:r>
              <a:rPr lang="en-US" dirty="0" smtClean="0"/>
              <a:t>obviates </a:t>
            </a:r>
            <a:r>
              <a:rPr lang="en-US" dirty="0"/>
              <a:t>the need for additional fluid-balancing systems.</a:t>
            </a:r>
          </a:p>
          <a:p>
            <a:r>
              <a:rPr lang="en-US" dirty="0"/>
              <a:t> The dialyzer used in online HDF is the same as in high-flux dialysis. The dialysis machine must be capable of producing ultrapure dialysis fluid.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ultrapure fluid is produced by ultrafiltration of the dialysis fluid after the concentrates have been added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/>
              <a:t>In some systems, the </a:t>
            </a:r>
            <a:r>
              <a:rPr lang="en-US" dirty="0" err="1"/>
              <a:t>ultrafilters</a:t>
            </a:r>
            <a:r>
              <a:rPr lang="en-US" dirty="0"/>
              <a:t> are reused between treatments and disinfected as part of the machine's normal disinfection process.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059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919" y="1188231"/>
            <a:ext cx="2947482" cy="4601183"/>
          </a:xfrm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MODS OF HDF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68735" y="1095224"/>
            <a:ext cx="5116946" cy="4550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5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Post-dilution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HDF</a:t>
            </a:r>
          </a:p>
          <a:p>
            <a:pPr marL="285750" indent="-285750">
              <a:lnSpc>
                <a:spcPct val="25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Pre-dilution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HDF</a:t>
            </a:r>
          </a:p>
          <a:p>
            <a:pPr marL="285750" indent="-285750">
              <a:lnSpc>
                <a:spcPct val="25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Mid-dilution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HDF</a:t>
            </a:r>
          </a:p>
          <a:p>
            <a:pPr marL="285750" indent="-285750">
              <a:lnSpc>
                <a:spcPct val="25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Mixed dilution HDF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5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push–pull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HDF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7404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490" y="2401454"/>
            <a:ext cx="8885382" cy="1902691"/>
          </a:xfrm>
        </p:spPr>
        <p:txBody>
          <a:bodyPr/>
          <a:lstStyle/>
          <a:p>
            <a:pPr algn="ctr"/>
            <a:r>
              <a:rPr lang="en-US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RRT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fa-IR" sz="5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5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Renal Replacement Therapy</a:t>
            </a:r>
            <a:r>
              <a:rPr lang="fa-IR" sz="5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endParaRPr lang="en-US" sz="5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76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62919" y="2887369"/>
            <a:ext cx="313739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Post-dilution </a:t>
            </a:r>
            <a:endParaRPr lang="en-US" sz="4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HDF</a:t>
            </a:r>
            <a:endParaRPr 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63663" y="841550"/>
            <a:ext cx="7547020" cy="3730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post-dilution HDF, the replacement ﬂuid is infused downstream of the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dialyser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usually into the venous bubble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trap.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Infusate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rate: 20_25 % of blood flow rate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Blood flow rate : at least 350 mil/min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Increasing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hemoconcentration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Raise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TMP,causing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alarms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Increasing risk of clotting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Needs for filter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exchang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50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8870" t="16510" r="20237" b="12736"/>
          <a:stretch/>
        </p:blipFill>
        <p:spPr>
          <a:xfrm>
            <a:off x="1683025" y="483230"/>
            <a:ext cx="8984973" cy="5872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480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161" y="1123837"/>
            <a:ext cx="2947482" cy="4601183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Pre-dilution HDF 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6541" y="1602679"/>
            <a:ext cx="7315200" cy="3643498"/>
          </a:xfrm>
        </p:spPr>
        <p:txBody>
          <a:bodyPr>
            <a:noAutofit/>
          </a:bodyPr>
          <a:lstStyle/>
          <a:p>
            <a:pPr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predilution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HDF, the infusion dilutes the blood components before ultrafiltration takes place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Reduces risk of fouling- clotting</a:t>
            </a:r>
          </a:p>
          <a:p>
            <a:pPr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Lower clearance</a:t>
            </a:r>
          </a:p>
          <a:p>
            <a:pPr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Infusate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rate : over 60% of blood flow rate 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53067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4729" y="1237097"/>
            <a:ext cx="7707709" cy="4661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445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1946" t="19983" r="28587" b="7447"/>
          <a:stretch/>
        </p:blipFill>
        <p:spPr>
          <a:xfrm>
            <a:off x="2318199" y="247182"/>
            <a:ext cx="7856111" cy="6482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16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828" y="1635616"/>
            <a:ext cx="10804369" cy="4146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493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609" y="1429554"/>
            <a:ext cx="10952529" cy="4146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12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8650" t="14470" r="20043" b="17878"/>
          <a:stretch/>
        </p:blipFill>
        <p:spPr>
          <a:xfrm>
            <a:off x="1442434" y="605308"/>
            <a:ext cx="9313586" cy="5781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723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Microbiological Safety </a:t>
            </a:r>
            <a:endParaRPr lang="en-US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59876" y="1123837"/>
            <a:ext cx="6967470" cy="4550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50000"/>
              </a:lnSpc>
              <a:buFont typeface="Wingdings" panose="05000000000000000000" pitchFamily="2" charset="2"/>
              <a:buChar char="q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generation of ultrapure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infusate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50000"/>
              </a:lnSpc>
              <a:buFont typeface="Wingdings" panose="05000000000000000000" pitchFamily="2" charset="2"/>
              <a:buChar char="q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Carefully monitoring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maintaining the dialysis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equipment</a:t>
            </a:r>
          </a:p>
          <a:p>
            <a:pPr marL="285750" indent="-285750">
              <a:lnSpc>
                <a:spcPct val="250000"/>
              </a:lnSpc>
              <a:buFont typeface="Wingdings" panose="05000000000000000000" pitchFamily="2" charset="2"/>
              <a:buChar char="q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 of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correct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disinfectant</a:t>
            </a:r>
          </a:p>
          <a:p>
            <a:pPr marL="285750" indent="-285750">
              <a:lnSpc>
                <a:spcPct val="250000"/>
              </a:lnSpc>
              <a:buFont typeface="Wingdings" panose="05000000000000000000" pitchFamily="2" charset="2"/>
              <a:buChar char="q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 multiple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ultrafilters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6860279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5" r="-802" b="60376"/>
          <a:stretch/>
        </p:blipFill>
        <p:spPr>
          <a:xfrm>
            <a:off x="1931830" y="375436"/>
            <a:ext cx="8384147" cy="6129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266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062" y="1123837"/>
            <a:ext cx="2947482" cy="4601183"/>
          </a:xfrm>
        </p:spPr>
        <p:txBody>
          <a:bodyPr>
            <a:normAutofit/>
          </a:bodyPr>
          <a:lstStyle/>
          <a:p>
            <a:pPr algn="ctr"/>
            <a:r>
              <a:rPr lang="en-US" sz="8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HD</a:t>
            </a:r>
            <a:endParaRPr lang="en-US" sz="8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IRRT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1664670" cy="4023360"/>
          </a:xfrm>
        </p:spPr>
        <p:txBody>
          <a:bodyPr/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HD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HF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HDF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HDF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on_line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494981" y="1023586"/>
            <a:ext cx="1798201" cy="813171"/>
          </a:xfrm>
        </p:spPr>
        <p:txBody>
          <a:bodyPr/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CRRT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494981" y="1930936"/>
            <a:ext cx="1967346" cy="4023360"/>
          </a:xfrm>
        </p:spPr>
        <p:txBody>
          <a:bodyPr/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SCUF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CVVH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CVVHD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CVVHDF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06922" y="1374687"/>
            <a:ext cx="19488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SLEDD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449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742" y="2937162"/>
            <a:ext cx="2834640" cy="795713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CRRT</a:t>
            </a:r>
            <a:endParaRPr 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319410716"/>
              </p:ext>
            </p:extLst>
          </p:nvPr>
        </p:nvGraphicFramePr>
        <p:xfrm>
          <a:off x="3398982" y="227828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556000" y="5467927"/>
            <a:ext cx="79709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choice of modality is dependent on several factors including: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Availability _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cost_physician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expertise_hemo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-dynamic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stability_the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primary purpose of the procedure(fluid removal vs solute clearance)</a:t>
            </a:r>
          </a:p>
        </p:txBody>
      </p:sp>
    </p:spTree>
    <p:extLst>
      <p:ext uri="{BB962C8B-B14F-4D97-AF65-F5344CB8AC3E}">
        <p14:creationId xmlns:p14="http://schemas.microsoft.com/office/powerpoint/2010/main" val="390373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CRRT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7107" y="1123837"/>
            <a:ext cx="3474720" cy="5120640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60000"/>
              </a:lnSpc>
              <a:buFont typeface="Wingdings" panose="05000000000000000000" pitchFamily="2" charset="2"/>
              <a:buChar char="v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Better solute clearance </a:t>
            </a:r>
          </a:p>
          <a:p>
            <a:pPr>
              <a:lnSpc>
                <a:spcPct val="160000"/>
              </a:lnSpc>
              <a:buFont typeface="Wingdings" panose="05000000000000000000" pitchFamily="2" charset="2"/>
              <a:buChar char="v"/>
            </a:pP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Hemodinamic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tolerance, slower ultrafiltration</a:t>
            </a:r>
          </a:p>
          <a:p>
            <a:pPr>
              <a:lnSpc>
                <a:spcPct val="160000"/>
              </a:lnSpc>
              <a:buFont typeface="Wingdings" panose="05000000000000000000" pitchFamily="2" charset="2"/>
              <a:buChar char="v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Removal of inflammatory mediators</a:t>
            </a:r>
          </a:p>
          <a:p>
            <a:pPr>
              <a:lnSpc>
                <a:spcPct val="160000"/>
              </a:lnSpc>
              <a:buFont typeface="Wingdings" panose="05000000000000000000" pitchFamily="2" charset="2"/>
              <a:buChar char="v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Reduction of core body temperature</a:t>
            </a:r>
          </a:p>
          <a:p>
            <a:pPr>
              <a:lnSpc>
                <a:spcPct val="160000"/>
              </a:lnSpc>
              <a:buFont typeface="Wingdings" panose="05000000000000000000" pitchFamily="2" charset="2"/>
              <a:buChar char="v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Improvement of lactic acidosis </a:t>
            </a:r>
          </a:p>
          <a:p>
            <a:pPr>
              <a:lnSpc>
                <a:spcPct val="160000"/>
              </a:lnSpc>
              <a:buFont typeface="Wingdings" panose="05000000000000000000" pitchFamily="2" charset="2"/>
              <a:buChar char="v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Improved nutrition</a:t>
            </a:r>
          </a:p>
          <a:p>
            <a:pPr>
              <a:lnSpc>
                <a:spcPct val="160000"/>
              </a:lnSpc>
              <a:buFont typeface="Wingdings" panose="05000000000000000000" pitchFamily="2" charset="2"/>
              <a:buChar char="v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Removing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myoglobolin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 crush syndrome</a:t>
            </a:r>
          </a:p>
          <a:p>
            <a:pPr>
              <a:lnSpc>
                <a:spcPct val="160000"/>
              </a:lnSpc>
              <a:buFont typeface="Wingdings" panose="05000000000000000000" pitchFamily="2" charset="2"/>
              <a:buChar char="v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Decreasing intracranial pressure in cases with cerebral edema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08533" y="1123837"/>
            <a:ext cx="3101877" cy="3213923"/>
          </a:xfrm>
        </p:spPr>
        <p:txBody>
          <a:bodyPr>
            <a:normAutofit fontScale="70000" lnSpcReduction="20000"/>
          </a:bodyPr>
          <a:lstStyle/>
          <a:p>
            <a:pPr algn="just">
              <a:lnSpc>
                <a:spcPct val="170000"/>
              </a:lnSpc>
              <a:buFont typeface="Wingdings" panose="05000000000000000000" pitchFamily="2" charset="2"/>
              <a:buChar char="v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Higher cost </a:t>
            </a:r>
          </a:p>
          <a:p>
            <a:pPr algn="just">
              <a:lnSpc>
                <a:spcPct val="170000"/>
              </a:lnSpc>
              <a:buFont typeface="Wingdings" panose="05000000000000000000" pitchFamily="2" charset="2"/>
              <a:buChar char="v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Increased need for anticoagulation</a:t>
            </a:r>
          </a:p>
          <a:p>
            <a:pPr algn="just">
              <a:lnSpc>
                <a:spcPct val="170000"/>
              </a:lnSpc>
              <a:buFont typeface="Wingdings" panose="05000000000000000000" pitchFamily="2" charset="2"/>
              <a:buChar char="v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Unavailability in most center</a:t>
            </a:r>
          </a:p>
          <a:p>
            <a:pPr algn="just">
              <a:lnSpc>
                <a:spcPct val="170000"/>
              </a:lnSpc>
              <a:buFont typeface="Wingdings" panose="05000000000000000000" pitchFamily="2" charset="2"/>
              <a:buChar char="v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Needs to trained staff</a:t>
            </a:r>
          </a:p>
          <a:p>
            <a:pPr algn="just">
              <a:lnSpc>
                <a:spcPct val="170000"/>
              </a:lnSpc>
              <a:buFont typeface="Wingdings" panose="05000000000000000000" pitchFamily="2" charset="2"/>
              <a:buChar char="v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More delayed correction of uremic signs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52552" y="779515"/>
            <a:ext cx="243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Advantages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908533" y="779514"/>
            <a:ext cx="2711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Disadvantages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370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895137" y="15254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08155" y="1063767"/>
            <a:ext cx="4614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Role of Solution in CRRT</a:t>
            </a:r>
            <a:endParaRPr lang="en-US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08155" y="2171977"/>
            <a:ext cx="8432800" cy="873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Dialysate and Replacement fluids are used to facilitate the removal of solutes from the patients blood using the basic principles of molecular transport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148138"/>
              </p:ext>
            </p:extLst>
          </p:nvPr>
        </p:nvGraphicFramePr>
        <p:xfrm>
          <a:off x="1888770" y="3514642"/>
          <a:ext cx="8128000" cy="202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2005970715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388044499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574157418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612271948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0403336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Principle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SCUF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CVVH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CVVHD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CVVHDF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62781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Dialysate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98848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Replacement Fluid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73698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What is removed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Fluid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Fluid &amp; Solutes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Fluid &amp; some Solutes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Fluid</a:t>
                      </a:r>
                      <a:r>
                        <a:rPr lang="en-U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&amp; Solutes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97403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2378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7600" y="672044"/>
            <a:ext cx="9273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CRRT dose (ml/kg/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hr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= Effluent (dialysate fluid + replacement fluid + patient net UF)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206923"/>
              </p:ext>
            </p:extLst>
          </p:nvPr>
        </p:nvGraphicFramePr>
        <p:xfrm>
          <a:off x="1117600" y="1200063"/>
          <a:ext cx="9042400" cy="2275352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4521200">
                  <a:extLst>
                    <a:ext uri="{9D8B030D-6E8A-4147-A177-3AD203B41FA5}">
                      <a16:colId xmlns:a16="http://schemas.microsoft.com/office/drawing/2014/main" val="3951035385"/>
                    </a:ext>
                  </a:extLst>
                </a:gridCol>
                <a:gridCol w="4521200">
                  <a:extLst>
                    <a:ext uri="{9D8B030D-6E8A-4147-A177-3AD203B41FA5}">
                      <a16:colId xmlns:a16="http://schemas.microsoft.com/office/drawing/2014/main" val="2206675114"/>
                    </a:ext>
                  </a:extLst>
                </a:gridCol>
              </a:tblGrid>
              <a:tr h="282671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EXAMPLE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674975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Dialysate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1000</a:t>
                      </a:r>
                      <a:r>
                        <a:rPr lang="en-U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ml/</a:t>
                      </a:r>
                      <a:r>
                        <a:rPr lang="en-US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hr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6291241"/>
                  </a:ext>
                </a:extLst>
              </a:tr>
              <a:tr h="282671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Replacement fluid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1000 ml/</a:t>
                      </a:r>
                      <a:r>
                        <a:rPr lang="en-US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hr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0602088"/>
                  </a:ext>
                </a:extLst>
              </a:tr>
              <a:tr h="282671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Patient net UF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200 ml/</a:t>
                      </a:r>
                      <a:r>
                        <a:rPr lang="en-US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hr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105326"/>
                  </a:ext>
                </a:extLst>
              </a:tr>
              <a:tr h="446552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Patient weight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70 kg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5052482"/>
                  </a:ext>
                </a:extLst>
              </a:tr>
              <a:tr h="282671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Prescribed dose ml/kg/</a:t>
                      </a:r>
                      <a:r>
                        <a:rPr lang="en-US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hr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31.4 ml/kg/</a:t>
                      </a:r>
                      <a:r>
                        <a:rPr lang="en-US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hr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5288928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990240" y="3945367"/>
            <a:ext cx="993832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 evidence to date supports dosing a minimum of 20_25 ml/kg/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hr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all modalities ( CVVH , CVVHD, CVVHDF)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is usually necessary to increase the prescription to ensure the prescribed dose is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delivered.Frequent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assessment of actual delivered dose is recommended.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determining a prescription of RRT it is mandatory to consider parameters other than small-solute clearance, such as :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patients fluid balance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Acid-base and electrolyte homeostasis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nutrient</a:t>
            </a:r>
            <a:endParaRPr lang="en-US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0524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767" y="1716266"/>
            <a:ext cx="2947482" cy="4066349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CVVH</a:t>
            </a:r>
            <a:br>
              <a:rPr lang="en-US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41469" y="883295"/>
            <a:ext cx="6585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CVVH with pre-dilution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41469" y="1716266"/>
            <a:ext cx="783360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Pre-dilution prevents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hemoconcentration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within the filter </a:t>
            </a:r>
          </a:p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prevents a surge in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Hct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platelets &amp; clotting factors within the filters and may help prolong filter life</a:t>
            </a:r>
          </a:p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However, pre-dilution decreases the efficiency of CRRT (less clearance) by diluting the solutes before they enter the filter</a:t>
            </a:r>
          </a:p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solute dilution effect is dependent on plasma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fiow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into the filter which depends on pump blood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ow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hematocrit.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38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767" y="1716266"/>
            <a:ext cx="2947482" cy="4066349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CVVH</a:t>
            </a:r>
            <a:br>
              <a:rPr lang="en-US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41469" y="883295"/>
            <a:ext cx="6585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CVVH with post-dilution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41469" y="1716266"/>
            <a:ext cx="7962396" cy="4307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Post-dilution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lead to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hemoconcentration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within the filter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will lead to a surge in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Hb,platelets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clotting factors within the filters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hemoconcentration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may contribute to decreased filter life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hemoconcentration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effect will be less if the blood flow is greater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However, post-dilution will preserve the efficiency (more clearance) of CRRT by NOT diluting the solutes before they enter the filter</a:t>
            </a:r>
          </a:p>
        </p:txBody>
      </p:sp>
    </p:spTree>
    <p:extLst>
      <p:ext uri="{BB962C8B-B14F-4D97-AF65-F5344CB8AC3E}">
        <p14:creationId xmlns:p14="http://schemas.microsoft.com/office/powerpoint/2010/main" val="3564992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767" y="1716266"/>
            <a:ext cx="2947482" cy="4066349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CVVH</a:t>
            </a:r>
            <a:br>
              <a:rPr lang="en-US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41469" y="728748"/>
            <a:ext cx="6585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CVVH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with combined pre and post-dilution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41469" y="1190413"/>
            <a:ext cx="796239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Combined pre and post dilution will lead to a lesser degree of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hemoconcentration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within the filter than post dilution 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will lead to an attenuated surge in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Hb,platelets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clotting factors within the filters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limited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hemoconcentration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may contribute to decreased filter life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However, per-dilution will decrease the efficiency of CRRT by diluting (to a lesser degree then pure pre-dilution) the solutes before they enter the filter</a:t>
            </a:r>
          </a:p>
        </p:txBody>
      </p:sp>
    </p:spTree>
    <p:extLst>
      <p:ext uri="{BB962C8B-B14F-4D97-AF65-F5344CB8AC3E}">
        <p14:creationId xmlns:p14="http://schemas.microsoft.com/office/powerpoint/2010/main" val="2366864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404" y="1033684"/>
            <a:ext cx="2947482" cy="4601183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CVVHD</a:t>
            </a:r>
            <a:endParaRPr lang="en-US" sz="4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2147" y="1387550"/>
            <a:ext cx="753414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Dose not require high blood flows</a:t>
            </a:r>
          </a:p>
          <a:p>
            <a:pPr algn="just">
              <a:lnSpc>
                <a:spcPct val="150000"/>
              </a:lnSpc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Plasma flow even at a blood flow of 100 ml/min will always exceed dialysate flow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Full equilibration occurs with clearance of small solutes similar to post-dilution CVVH but without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hemoconcentration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Clearance is diffusive with little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convevtion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Diffusive clearance (hemodialysis) differs from convective clearance (hemofiltration) in that it has little ability to remove middle molecules (cytokines,beta2 MG, vancomycin,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teicoplanin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444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767" y="1123837"/>
            <a:ext cx="2947482" cy="4601183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CVVHDF</a:t>
            </a:r>
            <a:endParaRPr 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30943" y="1200705"/>
            <a:ext cx="657746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Combines diffusion and convection</a:t>
            </a:r>
          </a:p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Circuit set up “more complex”</a:t>
            </a:r>
          </a:p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Clearance depends on the degree of pre-dilution</a:t>
            </a:r>
          </a:p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changes in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will be attenuated compared to CVVH if the D to H RATIO = 50:50</a:t>
            </a:r>
          </a:p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Technique used in ATN and RENAL trials to allow similarities between standard and intensive CRRT  without excessive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hemoconcentration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0448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2669308"/>
            <a:ext cx="2834640" cy="851131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SLEDD</a:t>
            </a:r>
            <a:endParaRPr 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91709" y="1164243"/>
            <a:ext cx="7315200" cy="6737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Advantage of SLEDD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91709" y="1838036"/>
            <a:ext cx="6225309" cy="388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Less cumbersome technique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Patient mobility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Decreased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requirments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for anticoagulated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Hemodinamic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stability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Better correction of hypervolemia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Adequate solute removal 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Cost lower than CRRT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0498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661"/>
            <a:ext cx="3802327" cy="506976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2742" y="841688"/>
            <a:ext cx="5128742" cy="512874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8444" y="900661"/>
            <a:ext cx="3024818" cy="4789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429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87418" y="1016000"/>
            <a:ext cx="7850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Prescription Comparison Summary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9332112"/>
              </p:ext>
            </p:extLst>
          </p:nvPr>
        </p:nvGraphicFramePr>
        <p:xfrm>
          <a:off x="2087418" y="1855738"/>
          <a:ext cx="8128000" cy="4043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388975208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96998000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910730423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2399689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IHD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SLEDD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CRRT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72569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Dose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KT/V or URR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ml/kg/</a:t>
                      </a:r>
                      <a:r>
                        <a:rPr lang="en-US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hr</a:t>
                      </a:r>
                      <a:r>
                        <a:rPr lang="en-U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or KT/V or URR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ml</a:t>
                      </a:r>
                      <a:r>
                        <a:rPr lang="en-U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/kg/</a:t>
                      </a:r>
                      <a:r>
                        <a:rPr lang="en-US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hr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47942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Duration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3_6</a:t>
                      </a:r>
                      <a:r>
                        <a:rPr lang="en-U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hr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6_12 </a:t>
                      </a:r>
                      <a:r>
                        <a:rPr lang="en-US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hr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en-US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hr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42786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Blood flow</a:t>
                      </a:r>
                      <a:r>
                        <a:rPr lang="en-U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Qb</a:t>
                      </a:r>
                      <a:r>
                        <a:rPr lang="en-U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150_450 ml/min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100_200</a:t>
                      </a:r>
                      <a:r>
                        <a:rPr lang="en-U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ml/min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150_200 ml/min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10385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Fluid</a:t>
                      </a:r>
                      <a:r>
                        <a:rPr lang="en-U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Used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Dialysiate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only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Dialysate only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Dialysate &amp;</a:t>
                      </a:r>
                      <a:r>
                        <a:rPr lang="en-U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Replacement 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56544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Fluid Rate 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300_600 ml/min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100_300 ml/min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15_60 ml/min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32851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Dialysate Composition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Non</a:t>
                      </a:r>
                      <a:r>
                        <a:rPr lang="en-U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Sterile Dialysate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Non Sterile Dialysate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Sterile Dialysate</a:t>
                      </a:r>
                      <a:r>
                        <a:rPr lang="en-U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&amp; Replacement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49559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Typical Net Fluid</a:t>
                      </a:r>
                    </a:p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Removal Rate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Typical Net Fluid</a:t>
                      </a:r>
                    </a:p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0-1000 ml/min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Typical Net Fluid</a:t>
                      </a:r>
                    </a:p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0-500</a:t>
                      </a:r>
                      <a:r>
                        <a:rPr lang="en-U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ml/min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Typical Net Fluid</a:t>
                      </a:r>
                    </a:p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0-200 ml/min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88301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2249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443989" y="772732"/>
            <a:ext cx="37992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cs typeface="B Esfehan" panose="00000700000000000000" pitchFamily="2" charset="-78"/>
              </a:rPr>
              <a:t>خدا قوت</a:t>
            </a:r>
            <a:endParaRPr 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cs typeface="B Esfeha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42987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771" y="1123837"/>
            <a:ext cx="2947482" cy="4601183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HD</a:t>
            </a:r>
            <a:endParaRPr lang="en-US" sz="5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09421743"/>
              </p:ext>
            </p:extLst>
          </p:nvPr>
        </p:nvGraphicFramePr>
        <p:xfrm>
          <a:off x="3713019" y="2316402"/>
          <a:ext cx="3851563" cy="6373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564582" y="2316402"/>
            <a:ext cx="34913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Fluid Transport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862885501"/>
              </p:ext>
            </p:extLst>
          </p:nvPr>
        </p:nvGraphicFramePr>
        <p:xfrm>
          <a:off x="3231573" y="3683013"/>
          <a:ext cx="4036290" cy="20420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8" name="Chevron 7"/>
          <p:cNvSpPr/>
          <p:nvPr/>
        </p:nvSpPr>
        <p:spPr>
          <a:xfrm>
            <a:off x="6677890" y="3685895"/>
            <a:ext cx="1196109" cy="2042007"/>
          </a:xfrm>
          <a:prstGeom prst="chevron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924799" y="4331850"/>
            <a:ext cx="32188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Solute 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Transport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87253" y="1073148"/>
            <a:ext cx="6419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Molecular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Transport Mechanisms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187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4" t="57465" r="679" b="10423"/>
          <a:stretch/>
        </p:blipFill>
        <p:spPr>
          <a:xfrm>
            <a:off x="3648122" y="772732"/>
            <a:ext cx="7854536" cy="5370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96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16" t="8675" r="13292" b="71455"/>
          <a:stretch/>
        </p:blipFill>
        <p:spPr>
          <a:xfrm>
            <a:off x="3554568" y="1133341"/>
            <a:ext cx="8075055" cy="457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605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3" t="12394" r="5269" b="65344"/>
          <a:stretch/>
        </p:blipFill>
        <p:spPr>
          <a:xfrm>
            <a:off x="3576034" y="1249251"/>
            <a:ext cx="8079346" cy="419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29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5" r="4485" b="66829"/>
          <a:stretch/>
        </p:blipFill>
        <p:spPr>
          <a:xfrm>
            <a:off x="3497971" y="1094705"/>
            <a:ext cx="8121122" cy="4932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296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ram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TM03457475[[fn=Frame]]</Template>
  <TotalTime>1330</TotalTime>
  <Words>1245</Words>
  <Application>Microsoft Office PowerPoint</Application>
  <PresentationFormat>Widescreen</PresentationFormat>
  <Paragraphs>221</Paragraphs>
  <Slides>41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8" baseType="lpstr">
      <vt:lpstr>B Esfehan</vt:lpstr>
      <vt:lpstr>Calibri</vt:lpstr>
      <vt:lpstr>Corbel</vt:lpstr>
      <vt:lpstr>Times New Roman</vt:lpstr>
      <vt:lpstr>Wingdings</vt:lpstr>
      <vt:lpstr>Wingdings 2</vt:lpstr>
      <vt:lpstr>Frame</vt:lpstr>
      <vt:lpstr>PowerPoint Presentation</vt:lpstr>
      <vt:lpstr>RRT )Renal Replacement Therapy(</vt:lpstr>
      <vt:lpstr>HD</vt:lpstr>
      <vt:lpstr>PowerPoint Presentation</vt:lpstr>
      <vt:lpstr>HD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HDF</vt:lpstr>
      <vt:lpstr>PowerPoint Presentation</vt:lpstr>
      <vt:lpstr>PowerPoint Presentation</vt:lpstr>
      <vt:lpstr>PowerPoint Presentation</vt:lpstr>
      <vt:lpstr>PowerPoint Presentation</vt:lpstr>
      <vt:lpstr>HDF  ON-LINE </vt:lpstr>
      <vt:lpstr>MODS OF HDF</vt:lpstr>
      <vt:lpstr>PowerPoint Presentation</vt:lpstr>
      <vt:lpstr>PowerPoint Presentation</vt:lpstr>
      <vt:lpstr>Pre-dilution HDF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Microbiological Safety </vt:lpstr>
      <vt:lpstr>PowerPoint Presentation</vt:lpstr>
      <vt:lpstr>CRRT</vt:lpstr>
      <vt:lpstr>CRRT</vt:lpstr>
      <vt:lpstr>PowerPoint Presentation</vt:lpstr>
      <vt:lpstr>PowerPoint Presentation</vt:lpstr>
      <vt:lpstr>CVVH </vt:lpstr>
      <vt:lpstr>CVVH </vt:lpstr>
      <vt:lpstr>CVVH </vt:lpstr>
      <vt:lpstr>CVVHD</vt:lpstr>
      <vt:lpstr>CVVHDF</vt:lpstr>
      <vt:lpstr>SLEDD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RRT)renal replacement therapy(</dc:title>
  <dc:creator>Poolit.net</dc:creator>
  <cp:lastModifiedBy>Poolit.net</cp:lastModifiedBy>
  <cp:revision>112</cp:revision>
  <dcterms:created xsi:type="dcterms:W3CDTF">2020-07-11T17:51:39Z</dcterms:created>
  <dcterms:modified xsi:type="dcterms:W3CDTF">2020-07-15T09:06:24Z</dcterms:modified>
</cp:coreProperties>
</file>